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J3lrnMcdbXmkdXkXfAwA==" hashData="11yDjpGFFczNy3NECDor/TeHTK6gotjvsyR7Gr2/NpGkxQqR5xLdsxwujL3hGao+KOibobczBmxmeWNOtexo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14/09/2020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14/09/2020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2395626" y="1126584"/>
            <a:ext cx="7395883" cy="4715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494" y="1104900"/>
            <a:ext cx="9345706" cy="4672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35" b="8824"/>
          <a:stretch/>
        </p:blipFill>
        <p:spPr>
          <a:xfrm>
            <a:off x="2660276" y="1085085"/>
            <a:ext cx="6871448" cy="4687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2017" y="1089603"/>
            <a:ext cx="7247965" cy="4678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424" y="1099968"/>
            <a:ext cx="7799294" cy="4679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906" y="1092574"/>
            <a:ext cx="6266329" cy="4699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100847"/>
            <a:ext cx="7247964" cy="467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89524"/>
            <a:ext cx="7032812" cy="4711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976" y="1107245"/>
            <a:ext cx="7772400" cy="4697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098763"/>
            <a:ext cx="6288096" cy="4710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0" b="10057"/>
          <a:stretch/>
        </p:blipFill>
        <p:spPr>
          <a:xfrm>
            <a:off x="2079896" y="1089217"/>
            <a:ext cx="7795640" cy="4679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5" y="1065679"/>
            <a:ext cx="6324586" cy="4743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2020-09-14T17:43:19Z</dcterms:created>
  <dcterms:modified xsi:type="dcterms:W3CDTF">2020-09-14T18:46:58Z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