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vFkgEb1M4yoEcNMdKaN+g==" hashData="qkxvozdybp6epG1qy2BAFHuXBjCWCvyA4jryvzsTYSK6l+1UE95wh25guhUKdbe02jfxwYJ0olp9YllDgCgw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14/09/2020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14/09/2020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N°2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 xmlns="">
      <p:transition spd="slow" advTm="13000">
        <p:wedge/>
        <p:sndAc>
          <p:stSnd>
            <p:snd r:embed="rId5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2188" y="1172135"/>
            <a:ext cx="7010400" cy="4644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9459" y="1138360"/>
            <a:ext cx="7817223" cy="4602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368" y="1053353"/>
            <a:ext cx="7178514" cy="4755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2188" y="1112743"/>
            <a:ext cx="7100047" cy="4703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368" y="1100865"/>
            <a:ext cx="7106797" cy="4708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368" y="1112743"/>
            <a:ext cx="7088867" cy="469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9005" y="1144433"/>
            <a:ext cx="6736008" cy="4664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494" y="1102658"/>
            <a:ext cx="6275294" cy="4706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11578"/>
            <a:ext cx="6992471" cy="4658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976" y="1088987"/>
            <a:ext cx="7082118" cy="4691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062" y="1057835"/>
            <a:ext cx="8451804" cy="4751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492" y="1077749"/>
            <a:ext cx="6735015" cy="470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2020-09-14T17:43:19Z</dcterms:created>
  <dcterms:modified xsi:type="dcterms:W3CDTF">2020-09-14T19:23:38Z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