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3" r:id="rId3"/>
    <p:sldId id="272" r:id="rId4"/>
    <p:sldId id="273" r:id="rId5"/>
    <p:sldId id="276" r:id="rId6"/>
    <p:sldId id="277" r:id="rId7"/>
    <p:sldId id="274" r:id="rId8"/>
    <p:sldId id="271" r:id="rId9"/>
    <p:sldId id="258" r:id="rId10"/>
    <p:sldId id="259" r:id="rId11"/>
    <p:sldId id="260" r:id="rId12"/>
    <p:sldId id="261" r:id="rId13"/>
    <p:sldId id="270" r:id="rId14"/>
    <p:sldId id="266" r:id="rId15"/>
    <p:sldId id="267" r:id="rId16"/>
    <p:sldId id="264" r:id="rId17"/>
    <p:sldId id="265" r:id="rId18"/>
    <p:sldId id="257" r:id="rId19"/>
    <p:sldId id="275" r:id="rId20"/>
    <p:sldId id="262" r:id="rId21"/>
    <p:sldId id="278" r:id="rId22"/>
    <p:sldId id="279" r:id="rId23"/>
    <p:sldId id="280" r:id="rId24"/>
    <p:sldId id="269" r:id="rId25"/>
    <p:sldId id="268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FsayeQFkAxw6Si9WPUgbA==" hashData="7oKEZp8TxcDCRsMQaX5WCNAQyiv9vrnLdr488ZG/zjdoTbjdY2g2u/GpewolIubZlonOUDuHJs1Fp94b+JwS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99FF"/>
    <a:srgbClr val="FFF5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F5DAA-A366-4EAC-BE69-D70128B24BD4}" type="datetimeFigureOut">
              <a:rPr lang="fr-FR" smtClean="0"/>
              <a:t>09/10/2020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62D93-AB93-414C-9CCB-0B87757E75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547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800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404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321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0648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101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214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6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2150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733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3755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5671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80689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9883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13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4262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4204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877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8457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7834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9258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7106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877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152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6521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1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03C7-5913-41E7-BBA2-4A737B7E7D66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99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44AC-1AFF-45FF-ADD6-5766A0E2C1C0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57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B979E-1F0D-4FB3-91AD-1E8DED5404C3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07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99F5-5F58-40DF-8C19-834F96783B7B}" type="datetime1">
              <a:rPr lang="fr-FR" smtClean="0"/>
              <a:t>09/10/2020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7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3442-F950-4603-AA6D-D212701A810D}" type="datetime1">
              <a:rPr lang="fr-FR" smtClean="0"/>
              <a:t>09/10/2020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67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B27AB-0D22-4140-85F2-A1A45B80EA2E}" type="datetime1">
              <a:rPr lang="fr-FR" smtClean="0"/>
              <a:t>09/10/2020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48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8B4AD-1F3B-48F6-821B-9A303B379707}" type="datetime1">
              <a:rPr lang="fr-FR" smtClean="0"/>
              <a:t>09/10/2020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7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D2EB-A45A-4827-8CD3-ACD118287A68}" type="datetime1">
              <a:rPr lang="fr-FR" smtClean="0"/>
              <a:t>09/10/2020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62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7FDA3-582F-4724-A1C8-C11C7D1D2796}" type="datetime1">
              <a:rPr lang="fr-FR" smtClean="0"/>
              <a:t>09/10/2020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36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DC521-7932-4846-B7A1-B69F52B02E63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93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17BF4-BD0E-422C-9602-DD5A893C524A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307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0">
              <a:srgbClr val="FF6699"/>
            </a:gs>
            <a:gs pos="72000">
              <a:srgbClr val="FF6699"/>
            </a:gs>
            <a:gs pos="85000">
              <a:schemeClr val="accent2">
                <a:lumMod val="60000"/>
                <a:lumOff val="40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1A71F-F67E-40AC-9D90-FFCD67688BF6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9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83"/>
          <a:stretch/>
        </p:blipFill>
        <p:spPr>
          <a:xfrm>
            <a:off x="838200" y="584973"/>
            <a:ext cx="10345977" cy="56963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83"/>
          <a:stretch/>
        </p:blipFill>
        <p:spPr>
          <a:xfrm>
            <a:off x="1002281" y="584974"/>
            <a:ext cx="10181896" cy="56963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88338" y="1256767"/>
            <a:ext cx="6049899" cy="45374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76703" y="2769197"/>
            <a:ext cx="9238593" cy="25547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Adieu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Fille mon Ange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</a:t>
            </a:r>
            <a:endParaRPr lang="fr-FR" sz="7200" b="1" cap="none" spc="50" dirty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29483"/>
            <a:ext cx="2777775" cy="277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4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ADIEU MON ANGE Djahz GIL - ISTOIRDMOI Clip Officiel.wav"/>
          </p:stSnd>
        </p:sndAc>
      </p:transition>
    </mc:Choice>
    <mc:Fallback>
      <p:transition spd="slow" advTm="13000">
        <p:wedge/>
        <p:sndAc>
          <p:stSnd loop="1">
            <p:snd r:embed="rId3" name="ADIEU MON ANGE Djahz GIL - ISTOIRDMOI Clip Offici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768502"/>
            <a:ext cx="9144000" cy="53209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97615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326" y="765517"/>
            <a:ext cx="8651631" cy="5419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978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612" y="715868"/>
            <a:ext cx="8056254" cy="53332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314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9982" y="745528"/>
            <a:ext cx="7188590" cy="5384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5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3093" y="732693"/>
            <a:ext cx="9200271" cy="5452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685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124" y="669477"/>
            <a:ext cx="8810610" cy="55158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3485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8897" y="739883"/>
            <a:ext cx="9254358" cy="5455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908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" b="4739"/>
          <a:stretch/>
        </p:blipFill>
        <p:spPr>
          <a:xfrm>
            <a:off x="1576552" y="752313"/>
            <a:ext cx="9017876" cy="5432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897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7014" y="756745"/>
            <a:ext cx="9517972" cy="5344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090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8"/>
          <a:stretch/>
        </p:blipFill>
        <p:spPr>
          <a:xfrm>
            <a:off x="1261241" y="725214"/>
            <a:ext cx="9755003" cy="5460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387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92" r="-522" b="5297"/>
          <a:stretch/>
        </p:blipFill>
        <p:spPr>
          <a:xfrm>
            <a:off x="838200" y="772510"/>
            <a:ext cx="10533988" cy="5412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640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56"/>
          <a:stretch/>
        </p:blipFill>
        <p:spPr>
          <a:xfrm>
            <a:off x="2075792" y="719050"/>
            <a:ext cx="8040415" cy="5419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347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193" y="719759"/>
            <a:ext cx="9380483" cy="5465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345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147" y="556648"/>
            <a:ext cx="9562163" cy="57530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7322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9" b="10525"/>
          <a:stretch/>
        </p:blipFill>
        <p:spPr>
          <a:xfrm>
            <a:off x="2106010" y="519861"/>
            <a:ext cx="7979979" cy="58759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044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7173" y="640853"/>
            <a:ext cx="7788166" cy="5715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901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30531" y="734772"/>
            <a:ext cx="9892145" cy="53662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801447" y="144837"/>
            <a:ext cx="13789352" cy="31207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 nous </a:t>
            </a:r>
            <a:r>
              <a:rPr lang="fr-FR" sz="6600" b="1" spc="50" dirty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</a:t>
            </a:r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 quitté</a:t>
            </a:r>
          </a:p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malheureusement</a:t>
            </a:r>
          </a:p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mon ange</a:t>
            </a:r>
            <a:endParaRPr lang="fr-FR" sz="6600" b="1" cap="none" spc="50" dirty="0">
              <a:ln w="0"/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71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5" b="15355"/>
          <a:stretch/>
        </p:blipFill>
        <p:spPr>
          <a:xfrm>
            <a:off x="1232898" y="699230"/>
            <a:ext cx="9726204" cy="546785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837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013" y="717167"/>
            <a:ext cx="7142055" cy="546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0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567" y="696086"/>
            <a:ext cx="9003323" cy="5489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4938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1" b="12238"/>
          <a:stretch/>
        </p:blipFill>
        <p:spPr>
          <a:xfrm>
            <a:off x="909087" y="668711"/>
            <a:ext cx="10368284" cy="552889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77234" y="4206240"/>
            <a:ext cx="3535114" cy="75965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15480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6257" y="643280"/>
            <a:ext cx="8764173" cy="5518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304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282" y="719013"/>
            <a:ext cx="9585435" cy="54662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838199" y="719014"/>
            <a:ext cx="10515601" cy="48462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Je ne t’oublierais jamais ma fille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86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095" y="581921"/>
            <a:ext cx="10345809" cy="56941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88338" y="1256767"/>
            <a:ext cx="6049899" cy="45374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71600" y="1303148"/>
            <a:ext cx="9396247" cy="33476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Adieu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 Fille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mon Ange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</a:t>
            </a:r>
            <a:endParaRPr lang="fr-FR" sz="72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29483"/>
            <a:ext cx="2777775" cy="277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6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178</Words>
  <Application>Microsoft Office PowerPoint</Application>
  <PresentationFormat>Grand écran</PresentationFormat>
  <Paragraphs>107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2020-10-07T09:16:39Z</dcterms:created>
  <dcterms:modified xsi:type="dcterms:W3CDTF">2020-10-09T18:47:37Z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