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76" r:id="rId3"/>
    <p:sldId id="263" r:id="rId4"/>
    <p:sldId id="258" r:id="rId5"/>
    <p:sldId id="259" r:id="rId6"/>
    <p:sldId id="260" r:id="rId7"/>
    <p:sldId id="279" r:id="rId8"/>
    <p:sldId id="270" r:id="rId9"/>
    <p:sldId id="261" r:id="rId10"/>
    <p:sldId id="264" r:id="rId11"/>
    <p:sldId id="278" r:id="rId12"/>
    <p:sldId id="265" r:id="rId13"/>
    <p:sldId id="280" r:id="rId14"/>
    <p:sldId id="267" r:id="rId15"/>
    <p:sldId id="266" r:id="rId16"/>
    <p:sldId id="273" r:id="rId17"/>
    <p:sldId id="281" r:id="rId18"/>
    <p:sldId id="274" r:id="rId19"/>
    <p:sldId id="272" r:id="rId20"/>
    <p:sldId id="282" r:id="rId21"/>
    <p:sldId id="269" r:id="rId22"/>
    <p:sldId id="277" r:id="rId23"/>
    <p:sldId id="271" r:id="rId24"/>
    <p:sldId id="283" r:id="rId25"/>
    <p:sldId id="257" r:id="rId26"/>
    <p:sldId id="268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FsayeQFkAxw6Si9WPUgbA==" hashData="7oKEZp8TxcDCRsMQaX5WCNAQyiv9vrnLdr488ZG/zjdoTbjdY2g2u/GpewolIubZlonOUDuHJs1Fp94b+JwS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99FF"/>
    <a:srgbClr val="FFF5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F5DAA-A366-4EAC-BE69-D70128B24BD4}" type="datetimeFigureOut">
              <a:rPr lang="fr-FR" smtClean="0"/>
              <a:t>09/10/2020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62D93-AB93-414C-9CCB-0B87757E75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547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800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86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404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733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375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567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7359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467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8068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4204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591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87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4373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426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138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580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882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3262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25980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0287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6521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6001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206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5019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8457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1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03C7-5913-41E7-BBA2-4A737B7E7D66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99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44AC-1AFF-45FF-ADD6-5766A0E2C1C0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57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B979E-1F0D-4FB3-91AD-1E8DED5404C3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07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99F5-5F58-40DF-8C19-834F96783B7B}" type="datetime1">
              <a:rPr lang="fr-FR" smtClean="0"/>
              <a:t>09/10/2020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7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3442-F950-4603-AA6D-D212701A810D}" type="datetime1">
              <a:rPr lang="fr-FR" smtClean="0"/>
              <a:t>09/10/2020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67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B27AB-0D22-4140-85F2-A1A45B80EA2E}" type="datetime1">
              <a:rPr lang="fr-FR" smtClean="0"/>
              <a:t>09/10/2020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48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8B4AD-1F3B-48F6-821B-9A303B379707}" type="datetime1">
              <a:rPr lang="fr-FR" smtClean="0"/>
              <a:t>09/10/2020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7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D2EB-A45A-4827-8CD3-ACD118287A68}" type="datetime1">
              <a:rPr lang="fr-FR" smtClean="0"/>
              <a:t>09/10/2020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62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7FDA3-582F-4724-A1C8-C11C7D1D2796}" type="datetime1">
              <a:rPr lang="fr-FR" smtClean="0"/>
              <a:t>09/10/2020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36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DC521-7932-4846-B7A1-B69F52B02E63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93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17BF4-BD0E-422C-9602-DD5A893C524A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307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0">
              <a:srgbClr val="FF6699"/>
            </a:gs>
            <a:gs pos="72000">
              <a:srgbClr val="FF6699"/>
            </a:gs>
            <a:gs pos="85000">
              <a:schemeClr val="accent2">
                <a:lumMod val="60000"/>
                <a:lumOff val="40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1A71F-F67E-40AC-9D90-FFCD67688BF6}" type="datetime1">
              <a:rPr lang="fr-FR" smtClean="0"/>
              <a:t>09/10/2020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9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1678" y="648077"/>
            <a:ext cx="10343216" cy="553099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88338" y="1256767"/>
            <a:ext cx="6049899" cy="45374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958" y="3782693"/>
            <a:ext cx="3032979" cy="2430707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86620" y="3199581"/>
            <a:ext cx="8653331" cy="27966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7200" b="1" spc="50" dirty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toi ma Fille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ta </a:t>
            </a:r>
            <a:r>
              <a:rPr lang="fr-FR" sz="7200" b="1" spc="50" dirty="0" err="1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bretagne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chérie</a:t>
            </a:r>
            <a:endParaRPr lang="fr-FR" sz="72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29483"/>
            <a:ext cx="2777775" cy="277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4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a toi ma fille.wav"/>
          </p:stSnd>
        </p:sndAc>
      </p:transition>
    </mc:Choice>
    <mc:Fallback>
      <p:transition spd="slow" advTm="13000">
        <p:wedge/>
        <p:sndAc>
          <p:stSnd loop="1">
            <p:snd r:embed="rId3" name="a toi ma f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0863" y="1278037"/>
            <a:ext cx="1847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spc="50" dirty="0" smtClean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b="7843"/>
          <a:stretch/>
        </p:blipFill>
        <p:spPr>
          <a:xfrm>
            <a:off x="2287650" y="702800"/>
            <a:ext cx="7616699" cy="5482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806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8261" y="2790046"/>
            <a:ext cx="98299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premiers jours de</a:t>
            </a:r>
          </a:p>
          <a:p>
            <a:pPr algn="ctr"/>
            <a:r>
              <a:rPr lang="fr-FR" sz="60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sa vie de fille </a:t>
            </a:r>
            <a:endParaRPr lang="fr-FR" sz="60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615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08" t="4291" r="25773" b="6449"/>
          <a:stretch/>
        </p:blipFill>
        <p:spPr>
          <a:xfrm>
            <a:off x="2891118" y="650369"/>
            <a:ext cx="6535270" cy="5565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897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956" t="4095" r="20919" b="7234"/>
          <a:stretch/>
        </p:blipFill>
        <p:spPr>
          <a:xfrm>
            <a:off x="2687170" y="728586"/>
            <a:ext cx="6817659" cy="5409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090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1474" y="1904956"/>
            <a:ext cx="10243510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 es bien à la froidure</a:t>
            </a:r>
          </a:p>
          <a:p>
            <a:pPr algn="ctr"/>
            <a:r>
              <a:rPr lang="fr-FR" sz="60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l’automne tu es bien</a:t>
            </a:r>
          </a:p>
          <a:p>
            <a:pPr algn="ctr"/>
            <a:r>
              <a:rPr lang="fr-FR" sz="60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protégée au chaud </a:t>
            </a:r>
            <a:endParaRPr lang="fr-FR" sz="60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87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0863" y="1278037"/>
            <a:ext cx="1847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spc="50" dirty="0" smtClean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4" b="10003"/>
          <a:stretch/>
        </p:blipFill>
        <p:spPr>
          <a:xfrm>
            <a:off x="2989748" y="703760"/>
            <a:ext cx="6022229" cy="5264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991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1305341"/>
            <a:ext cx="10411825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Surtout ne réveille jamais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enfant qui sourit en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dormant ,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car elle joue avec un ange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96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770709"/>
            <a:ext cx="5029200" cy="5316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640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5156" y="311728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1305341"/>
            <a:ext cx="10620215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douce voix lui dis tu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auras un ange à tes côtés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qui saura prendre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soin de toi et tu l’</a:t>
            </a:r>
            <a:r>
              <a:rPr lang="fr-FR" sz="5400" b="1" spc="50" dirty="0" err="1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appeleras</a:t>
            </a:r>
            <a:endParaRPr lang="fr-FR" sz="5400" b="1" spc="50" dirty="0" smtClean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Maman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44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0863" y="1278037"/>
            <a:ext cx="1847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spc="50" dirty="0" smtClean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786" y="787645"/>
            <a:ext cx="5097814" cy="5282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36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00882" y="1724996"/>
            <a:ext cx="999023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douce voix lui réponds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l’ange te l’apprendras et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te protègeras , mais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Comment il s’appellera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01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726" r="86" b="10392"/>
          <a:stretch/>
        </p:blipFill>
        <p:spPr>
          <a:xfrm>
            <a:off x="2614806" y="793858"/>
            <a:ext cx="6962387" cy="5391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436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62846" y="2044095"/>
            <a:ext cx="1006076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Son nom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n’a pas d’importance mais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l’appelleras Maman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22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6208" y="688898"/>
            <a:ext cx="3848239" cy="5496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345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5156" y="311728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53406" y="889843"/>
            <a:ext cx="10285187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Notre petite fille adorable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 déjà exactement tout ce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qu’elle voulait son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caractère était aussi bien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affirmé , assuré très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décidé, déterminé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123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329" y="712134"/>
            <a:ext cx="6535272" cy="5418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657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478501"/>
            <a:ext cx="10027104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Toi mon enfant ma fille ,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 vie mon sang , tu es si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proche de mon cœur ,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tes parents n’ont pas vue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ses enfants Grandir à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Devenir et toi aussi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une femme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64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7173" y="641118"/>
            <a:ext cx="10626627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Tes parents qui t’aiment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ne l’oublie jamais surtout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Même si la vie ne fait pas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toujours de joli cadeau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Dans notre cœur tu seras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toujours présent n’en doute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pas surtout toi ma fille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926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618564"/>
            <a:ext cx="4347093" cy="55758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276859" y="788912"/>
            <a:ext cx="56733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Avec sa </a:t>
            </a:r>
            <a:r>
              <a:rPr lang="fr-FR" sz="5400" b="1" spc="50" dirty="0" err="1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soeur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71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4" y="311728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0863" y="1278037"/>
            <a:ext cx="1847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spc="50" dirty="0" smtClean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8312" y="616688"/>
            <a:ext cx="11546751" cy="75713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Seigneur , bénissez notre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fille à qui dans votre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sagesse vous avez permis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voir le jour et regrettons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que vous l’ayez ramenez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à vous au grand désespoir de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son mari et de ses enfants !</a:t>
            </a:r>
          </a:p>
          <a:p>
            <a:pPr algn="ctr"/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86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0863" y="1278037"/>
            <a:ext cx="1847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spc="50" dirty="0" smtClean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0713" y="699247"/>
            <a:ext cx="8310574" cy="5486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37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546" y="757236"/>
            <a:ext cx="9305365" cy="5351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12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7" b="2053"/>
          <a:stretch/>
        </p:blipFill>
        <p:spPr>
          <a:xfrm>
            <a:off x="1117817" y="781610"/>
            <a:ext cx="9950823" cy="5294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256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30531" y="734772"/>
            <a:ext cx="9892145" cy="53662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801447" y="144837"/>
            <a:ext cx="13789352" cy="31207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 nous </a:t>
            </a:r>
            <a:r>
              <a:rPr lang="fr-FR" sz="6600" b="1" spc="50" dirty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</a:t>
            </a:r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 quitté</a:t>
            </a:r>
          </a:p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malheureusement pour</a:t>
            </a:r>
          </a:p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 long voyage</a:t>
            </a:r>
            <a:endParaRPr lang="fr-FR" sz="6600" b="1" cap="none" spc="50" dirty="0">
              <a:ln w="0"/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71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7715" y="669137"/>
            <a:ext cx="10316569" cy="551616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88338" y="1256767"/>
            <a:ext cx="6049899" cy="45374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09/10/2020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6563" y="1303148"/>
            <a:ext cx="8653331" cy="34286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toi ma </a:t>
            </a:r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Fille Ta Bretagne</a:t>
            </a:r>
            <a:endParaRPr lang="fr-FR" sz="72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29483"/>
            <a:ext cx="2777775" cy="277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6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426</Words>
  <Application>Microsoft Office PowerPoint</Application>
  <PresentationFormat>Grand écran</PresentationFormat>
  <Paragraphs>165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2020-10-07T09:16:39Z</dcterms:created>
  <dcterms:modified xsi:type="dcterms:W3CDTF">2020-10-09T16:57:14Z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