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  <p:sldId id="268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2RXTjcb0dRGeZdUoEXJPQ==" hashData="DWaRkcxj4/AUSmlbp8HGVjKDiEvnjmTJ5DLP69+Dea7k7N0/3i4iszv2JzNwjZiffSVNrED2ZtZ1dCcvw2w2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1">
                <a:lumMod val="75000"/>
              </a:schemeClr>
            </a:gs>
            <a:gs pos="70000">
              <a:schemeClr val="accent1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5"/>
          <a:stretch/>
        </p:blipFill>
        <p:spPr>
          <a:xfrm>
            <a:off x="1095826" y="1150409"/>
            <a:ext cx="10000348" cy="455718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76726" y="1289724"/>
            <a:ext cx="45276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RosansN°5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3327" y="1843950"/>
            <a:ext cx="90555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Rosans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est une commune française située dans le département des Hautes-Alpes en région Provence-Alpes-Côte d'Azur. La commune fait partie du parc naturel des Baronnies provençales créé en 2014.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41673"/>
            <a:ext cx="8175812" cy="4594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76" b="3869"/>
          <a:stretch/>
        </p:blipFill>
        <p:spPr>
          <a:xfrm>
            <a:off x="2505635" y="1138885"/>
            <a:ext cx="7180730" cy="4580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66129"/>
            <a:ext cx="6858000" cy="4567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164657"/>
            <a:ext cx="7032812" cy="4578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3917"/>
            <a:ext cx="6871448" cy="4580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3917"/>
            <a:ext cx="6844554" cy="4563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94" b="3320"/>
          <a:stretch/>
        </p:blipFill>
        <p:spPr>
          <a:xfrm>
            <a:off x="2508021" y="1132161"/>
            <a:ext cx="7120218" cy="4593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63169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63170"/>
            <a:ext cx="6064624" cy="4548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63169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69894"/>
            <a:ext cx="6082553" cy="456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413" y="1168810"/>
            <a:ext cx="6105832" cy="4579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6436" y="1173250"/>
            <a:ext cx="8259128" cy="4557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61584" y="4047858"/>
            <a:ext cx="666883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Rozan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village médiévale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125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2020-08-16T15:52:26Z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