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6" r:id="rId3"/>
    <p:sldId id="258" r:id="rId4"/>
    <p:sldId id="260" r:id="rId5"/>
    <p:sldId id="261" r:id="rId6"/>
    <p:sldId id="262" r:id="rId7"/>
    <p:sldId id="264" r:id="rId8"/>
    <p:sldId id="265" r:id="rId9"/>
    <p:sldId id="266" r:id="rId10"/>
    <p:sldId id="263" r:id="rId11"/>
    <p:sldId id="267" r:id="rId12"/>
    <p:sldId id="259" r:id="rId13"/>
    <p:sldId id="268" r:id="rId14"/>
    <p:sldId id="25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cN49BNPs6xLWFc6yKlfAA==" hashData="/xHuQ565TvBGBofGn57CqlT7C4qr3duNMMDAhSH6lDn8gHGZtO7C5qs/1JzLwkK7ATnd1BqhOdMk9uvt2z6D4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16/08/2020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16/08/2020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16/08/2020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16/08/2020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16/08/2020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16/08/2020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16/08/2020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1">
                <a:lumMod val="75000"/>
              </a:schemeClr>
            </a:gs>
            <a:gs pos="70000">
              <a:schemeClr val="accent1">
                <a:lumMod val="50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45"/>
          <a:stretch/>
        </p:blipFill>
        <p:spPr>
          <a:xfrm>
            <a:off x="1095826" y="1150409"/>
            <a:ext cx="10000348" cy="4557181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876726" y="1289724"/>
            <a:ext cx="452768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RosansN°4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 </a:t>
            </a:r>
            <a:endParaRPr lang="fr-FR" sz="4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♫♪♫.wav"/>
          </p:stSnd>
        </p:sndAc>
      </p:transition>
    </mc:Choice>
    <mc:Fallback>
      <p:transition spd="slow" advTm="16000">
        <p:fad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63327" y="1843950"/>
            <a:ext cx="905551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Rosans</a:t>
            </a:r>
            <a:r>
              <a:rPr lang="fr-FR" sz="4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est une commune française située dans le département des Hautes-Alpes en région Provence-Alpes-Côte d'Azur. La commune fait partie du parc naturel des Baronnies provençales créé en 2014.</a:t>
            </a:r>
          </a:p>
        </p:txBody>
      </p:sp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0165" y="1141673"/>
            <a:ext cx="8175812" cy="45948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4600" y="1159383"/>
            <a:ext cx="7086600" cy="458857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763761" y="1189213"/>
            <a:ext cx="658827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Très belles mosaïques du prieuré.</a:t>
            </a:r>
          </a:p>
        </p:txBody>
      </p:sp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8" y="1156446"/>
            <a:ext cx="6844444" cy="45601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2482" y="1149300"/>
            <a:ext cx="6095446" cy="45657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1143000"/>
            <a:ext cx="6096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9376" y="1169444"/>
            <a:ext cx="6104456" cy="45724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2141" y="1148598"/>
            <a:ext cx="6211657" cy="45932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5588" y="1163170"/>
            <a:ext cx="6091518" cy="45686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2413" y="1168810"/>
            <a:ext cx="6105832" cy="45793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66436" y="1173250"/>
            <a:ext cx="8259128" cy="455718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461291" y="4807109"/>
            <a:ext cx="517397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 </a:t>
            </a:r>
            <a:r>
              <a:rPr lang="fr-FR" sz="54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Rozan</a:t>
            </a:r>
            <a:endParaRPr lang="fr-FR" sz="54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129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2020-07-31T16:09:56Z</dcterms:created>
  <dcterms:modified xsi:type="dcterms:W3CDTF">2020-08-16T15:36:19Z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