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9" r:id="rId13"/>
    <p:sldId id="268" r:id="rId14"/>
    <p:sldId id="25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UVclkTVVLNb2n7WcgKHGw==" hashData="l6PcwD3wkjN0CovfpTKJaOC5LCYtgz8OLujgDS9Jzr/vNN8uRJdxO6LZUU5VcjSIhJEpmgqLKdUunodV6iIVU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16/08/2020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16/08/2020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16/08/2020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16/08/2020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1">
                <a:lumMod val="75000"/>
              </a:schemeClr>
            </a:gs>
            <a:gs pos="70000">
              <a:schemeClr val="accent1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16/08/2020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5"/>
          <a:stretch/>
        </p:blipFill>
        <p:spPr>
          <a:xfrm>
            <a:off x="1095826" y="1150409"/>
            <a:ext cx="10000348" cy="4557181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876727" y="1289724"/>
            <a:ext cx="442871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RosansN°3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 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63327" y="1843950"/>
            <a:ext cx="905551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Rosans</a:t>
            </a:r>
            <a:r>
              <a:rPr lang="fr-FR" sz="4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est une commune française située dans le département des Hautes-Alpes en région Provence-Alpes-Côte d'Azur. La commune fait partie du parc naturel des Baronnies provençales créé en 2014.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0165" y="1141673"/>
            <a:ext cx="8175812" cy="4594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43000"/>
            <a:ext cx="6904969" cy="4600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69894"/>
            <a:ext cx="6891497" cy="45914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96788"/>
            <a:ext cx="6824237" cy="45466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6446"/>
            <a:ext cx="6871338" cy="45780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83340"/>
            <a:ext cx="6844420" cy="4560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56446"/>
            <a:ext cx="6871338" cy="45780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65332"/>
            <a:ext cx="6884896" cy="4587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159283"/>
            <a:ext cx="6722448" cy="4569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59360"/>
            <a:ext cx="6878099" cy="45825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83341"/>
            <a:ext cx="6766557" cy="4558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2413" y="1168810"/>
            <a:ext cx="6105832" cy="45793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16/08/2020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66436" y="1173250"/>
            <a:ext cx="8259128" cy="4557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61291" y="4807109"/>
            <a:ext cx="51739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Rozan</a:t>
            </a:r>
            <a:endParaRPr lang="fr-FR" sz="54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123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2020-07-31T16:09:56Z</dcterms:created>
  <dcterms:modified xsi:type="dcterms:W3CDTF">2020-08-16T14:56:34Z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