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9" r:id="rId13"/>
    <p:sldId id="268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crvjAlLGuf0+NjMBdFYQQ==" hashData="ZheRjYimSZn2aWSxM9r0tu04UbhnkeLyStRl89TuzVLqbVm0FpqQ3mDHNLeMjpVKpHg8QWjM2mVH08GrosQT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16/08/2020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16/08/2020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1">
                <a:lumMod val="75000"/>
              </a:schemeClr>
            </a:gs>
            <a:gs pos="70000">
              <a:schemeClr val="accent1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5"/>
          <a:stretch/>
        </p:blipFill>
        <p:spPr>
          <a:xfrm>
            <a:off x="1095826" y="1150409"/>
            <a:ext cx="10000348" cy="455718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76727" y="1289724"/>
            <a:ext cx="44287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RosansN°2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 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3327" y="1843950"/>
            <a:ext cx="905551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Rosans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est une commune française située dans le département des Hautes-Alpes en région Provence-Alpes-Côte d'Azur. La commune fait partie du parc naturel des Baronnies provençales créé en 2014.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5" y="1141673"/>
            <a:ext cx="8175812" cy="4594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9894"/>
            <a:ext cx="6857528" cy="4560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7414"/>
            <a:ext cx="6898342" cy="4596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5334"/>
            <a:ext cx="6858000" cy="4569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50402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38456"/>
            <a:ext cx="6911789" cy="4604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38455"/>
            <a:ext cx="6884895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56447"/>
            <a:ext cx="6857890" cy="4569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413" y="1168810"/>
            <a:ext cx="6105832" cy="4579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6436" y="1173250"/>
            <a:ext cx="8259128" cy="4557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61291" y="4807109"/>
            <a:ext cx="51739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Rozan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123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2020-07-31T16:09:56Z</dcterms:created>
  <dcterms:modified xsi:type="dcterms:W3CDTF">2020-08-16T14:49:23Z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