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60" r:id="rId4"/>
    <p:sldId id="261" r:id="rId5"/>
    <p:sldId id="262" r:id="rId6"/>
    <p:sldId id="263" r:id="rId7"/>
    <p:sldId id="264" r:id="rId8"/>
    <p:sldId id="258" r:id="rId9"/>
    <p:sldId id="257" r:id="rId10"/>
    <p:sldId id="265" r:id="rId11"/>
    <p:sldId id="266" r:id="rId12"/>
    <p:sldId id="267" r:id="rId13"/>
    <p:sldId id="25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J5dWkPKesPBZfFdp/ToQ==" hashData="nuRcCVsmOxKqCIJgA61SDAf59ShVIS5KSUgLvPuwqfr9ZD3983qpSosKNLK4HBd9Eok08F0RGc/DcBagOgZM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1">
                <a:lumMod val="75000"/>
              </a:schemeClr>
            </a:gs>
            <a:gs pos="70000">
              <a:schemeClr val="accent1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1"/>
          <a:stretch/>
        </p:blipFill>
        <p:spPr>
          <a:xfrm>
            <a:off x="1312607" y="1128046"/>
            <a:ext cx="9571704" cy="4601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935361" y="1289724"/>
            <a:ext cx="432127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RosansN°1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3327" y="1843950"/>
            <a:ext cx="90555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Rosans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est une commune française située dans le département des Hautes-Alpes en région Provence-Alpes-Côte d'Azur. La commune fait partie du parc naturel des Baronnies provençales créé en 2014.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65334"/>
            <a:ext cx="6858000" cy="4569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374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374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4" y="1161422"/>
            <a:ext cx="7247965" cy="45662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8117" y="1141907"/>
            <a:ext cx="8673353" cy="4586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41673"/>
            <a:ext cx="8175812" cy="4594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413" y="1168810"/>
            <a:ext cx="6105832" cy="4579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332"/>
            <a:ext cx="6884896" cy="458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38456"/>
            <a:ext cx="6938683" cy="4622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5" y="1142998"/>
            <a:ext cx="6104966" cy="4578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51203"/>
            <a:ext cx="6912958" cy="4604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6436" y="1173250"/>
            <a:ext cx="8259128" cy="4557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61291" y="4807109"/>
            <a:ext cx="51739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Rozan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123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2020-07-31T16:09:56Z</dcterms:created>
  <dcterms:modified xsi:type="dcterms:W3CDTF">2020-08-16T14:38:03Z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