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8" r:id="rId2"/>
    <p:sldId id="257" r:id="rId3"/>
    <p:sldId id="256"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BpKU79m4+V+fHR4VtGPUA==" hashData="gAFQPCumXPb6UFUc57YjxMPPjMi/H0xwQbzBFBJ/I0hGDoPp9uw+CKjnpfr4IJ3xLL47Edq0f2Y8hlgTsaZ9+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24" autoAdjust="0"/>
    <p:restoredTop sz="94660"/>
  </p:normalViewPr>
  <p:slideViewPr>
    <p:cSldViewPr snapToGrid="0" showGuides="1">
      <p:cViewPr varScale="1">
        <p:scale>
          <a:sx n="78" d="100"/>
          <a:sy n="78"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F41F97-50C8-4D05-BB54-E3C3E4BEAE0C}" type="datetimeFigureOut">
              <a:rPr lang="fr-FR" smtClean="0"/>
              <a:t>28/10/2020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253CDA-E93B-42F5-872B-43E12A6AAA5E}" type="slidenum">
              <a:rPr lang="fr-FR" smtClean="0"/>
              <a:t>‹N°›</a:t>
            </a:fld>
            <a:endParaRPr lang="fr-FR"/>
          </a:p>
        </p:txBody>
      </p:sp>
    </p:spTree>
    <p:extLst>
      <p:ext uri="{BB962C8B-B14F-4D97-AF65-F5344CB8AC3E}">
        <p14:creationId xmlns:p14="http://schemas.microsoft.com/office/powerpoint/2010/main" val="2470133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a:t>
            </a:fld>
            <a:endParaRPr lang="fr-FR"/>
          </a:p>
        </p:txBody>
      </p:sp>
    </p:spTree>
    <p:extLst>
      <p:ext uri="{BB962C8B-B14F-4D97-AF65-F5344CB8AC3E}">
        <p14:creationId xmlns:p14="http://schemas.microsoft.com/office/powerpoint/2010/main" val="2865119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a:t>
            </a:fld>
            <a:endParaRPr lang="fr-FR"/>
          </a:p>
        </p:txBody>
      </p:sp>
    </p:spTree>
    <p:extLst>
      <p:ext uri="{BB962C8B-B14F-4D97-AF65-F5344CB8AC3E}">
        <p14:creationId xmlns:p14="http://schemas.microsoft.com/office/powerpoint/2010/main" val="3920978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3</a:t>
            </a:fld>
            <a:endParaRPr lang="fr-FR"/>
          </a:p>
        </p:txBody>
      </p:sp>
    </p:spTree>
    <p:extLst>
      <p:ext uri="{BB962C8B-B14F-4D97-AF65-F5344CB8AC3E}">
        <p14:creationId xmlns:p14="http://schemas.microsoft.com/office/powerpoint/2010/main" val="13305833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4</a:t>
            </a:fld>
            <a:endParaRPr lang="fr-FR"/>
          </a:p>
        </p:txBody>
      </p:sp>
    </p:spTree>
    <p:extLst>
      <p:ext uri="{BB962C8B-B14F-4D97-AF65-F5344CB8AC3E}">
        <p14:creationId xmlns:p14="http://schemas.microsoft.com/office/powerpoint/2010/main" val="31244129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5</a:t>
            </a:fld>
            <a:endParaRPr lang="fr-FR"/>
          </a:p>
        </p:txBody>
      </p:sp>
    </p:spTree>
    <p:extLst>
      <p:ext uri="{BB962C8B-B14F-4D97-AF65-F5344CB8AC3E}">
        <p14:creationId xmlns:p14="http://schemas.microsoft.com/office/powerpoint/2010/main" val="20431437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6</a:t>
            </a:fld>
            <a:endParaRPr lang="fr-FR"/>
          </a:p>
        </p:txBody>
      </p:sp>
    </p:spTree>
    <p:extLst>
      <p:ext uri="{BB962C8B-B14F-4D97-AF65-F5344CB8AC3E}">
        <p14:creationId xmlns:p14="http://schemas.microsoft.com/office/powerpoint/2010/main" val="37300890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7</a:t>
            </a:fld>
            <a:endParaRPr lang="fr-FR"/>
          </a:p>
        </p:txBody>
      </p:sp>
    </p:spTree>
    <p:extLst>
      <p:ext uri="{BB962C8B-B14F-4D97-AF65-F5344CB8AC3E}">
        <p14:creationId xmlns:p14="http://schemas.microsoft.com/office/powerpoint/2010/main" val="5341123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8</a:t>
            </a:fld>
            <a:endParaRPr lang="fr-FR"/>
          </a:p>
        </p:txBody>
      </p:sp>
    </p:spTree>
    <p:extLst>
      <p:ext uri="{BB962C8B-B14F-4D97-AF65-F5344CB8AC3E}">
        <p14:creationId xmlns:p14="http://schemas.microsoft.com/office/powerpoint/2010/main" val="28292488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9</a:t>
            </a:fld>
            <a:endParaRPr lang="fr-FR"/>
          </a:p>
        </p:txBody>
      </p:sp>
    </p:spTree>
    <p:extLst>
      <p:ext uri="{BB962C8B-B14F-4D97-AF65-F5344CB8AC3E}">
        <p14:creationId xmlns:p14="http://schemas.microsoft.com/office/powerpoint/2010/main" val="15897049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10</a:t>
            </a:fld>
            <a:endParaRPr lang="fr-FR"/>
          </a:p>
        </p:txBody>
      </p:sp>
    </p:spTree>
    <p:extLst>
      <p:ext uri="{BB962C8B-B14F-4D97-AF65-F5344CB8AC3E}">
        <p14:creationId xmlns:p14="http://schemas.microsoft.com/office/powerpoint/2010/main" val="2161440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11</a:t>
            </a:fld>
            <a:endParaRPr lang="fr-FR"/>
          </a:p>
        </p:txBody>
      </p:sp>
    </p:spTree>
    <p:extLst>
      <p:ext uri="{BB962C8B-B14F-4D97-AF65-F5344CB8AC3E}">
        <p14:creationId xmlns:p14="http://schemas.microsoft.com/office/powerpoint/2010/main" val="30838209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12</a:t>
            </a:fld>
            <a:endParaRPr lang="fr-FR"/>
          </a:p>
        </p:txBody>
      </p:sp>
    </p:spTree>
    <p:extLst>
      <p:ext uri="{BB962C8B-B14F-4D97-AF65-F5344CB8AC3E}">
        <p14:creationId xmlns:p14="http://schemas.microsoft.com/office/powerpoint/2010/main" val="23491842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13</a:t>
            </a:fld>
            <a:endParaRPr lang="fr-FR"/>
          </a:p>
        </p:txBody>
      </p:sp>
    </p:spTree>
    <p:extLst>
      <p:ext uri="{BB962C8B-B14F-4D97-AF65-F5344CB8AC3E}">
        <p14:creationId xmlns:p14="http://schemas.microsoft.com/office/powerpoint/2010/main" val="18613664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14</a:t>
            </a:fld>
            <a:endParaRPr lang="fr-FR"/>
          </a:p>
        </p:txBody>
      </p:sp>
    </p:spTree>
    <p:extLst>
      <p:ext uri="{BB962C8B-B14F-4D97-AF65-F5344CB8AC3E}">
        <p14:creationId xmlns:p14="http://schemas.microsoft.com/office/powerpoint/2010/main" val="21410641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15</a:t>
            </a:fld>
            <a:endParaRPr lang="fr-FR"/>
          </a:p>
        </p:txBody>
      </p:sp>
    </p:spTree>
    <p:extLst>
      <p:ext uri="{BB962C8B-B14F-4D97-AF65-F5344CB8AC3E}">
        <p14:creationId xmlns:p14="http://schemas.microsoft.com/office/powerpoint/2010/main" val="3872577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16</a:t>
            </a:fld>
            <a:endParaRPr lang="fr-FR"/>
          </a:p>
        </p:txBody>
      </p:sp>
    </p:spTree>
    <p:extLst>
      <p:ext uri="{BB962C8B-B14F-4D97-AF65-F5344CB8AC3E}">
        <p14:creationId xmlns:p14="http://schemas.microsoft.com/office/powerpoint/2010/main" val="37201996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17</a:t>
            </a:fld>
            <a:endParaRPr lang="fr-FR"/>
          </a:p>
        </p:txBody>
      </p:sp>
    </p:spTree>
    <p:extLst>
      <p:ext uri="{BB962C8B-B14F-4D97-AF65-F5344CB8AC3E}">
        <p14:creationId xmlns:p14="http://schemas.microsoft.com/office/powerpoint/2010/main" val="35803995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18</a:t>
            </a:fld>
            <a:endParaRPr lang="fr-FR"/>
          </a:p>
        </p:txBody>
      </p:sp>
    </p:spTree>
    <p:extLst>
      <p:ext uri="{BB962C8B-B14F-4D97-AF65-F5344CB8AC3E}">
        <p14:creationId xmlns:p14="http://schemas.microsoft.com/office/powerpoint/2010/main" val="7560544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19</a:t>
            </a:fld>
            <a:endParaRPr lang="fr-FR"/>
          </a:p>
        </p:txBody>
      </p:sp>
    </p:spTree>
    <p:extLst>
      <p:ext uri="{BB962C8B-B14F-4D97-AF65-F5344CB8AC3E}">
        <p14:creationId xmlns:p14="http://schemas.microsoft.com/office/powerpoint/2010/main" val="24287397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20</a:t>
            </a:fld>
            <a:endParaRPr lang="fr-FR"/>
          </a:p>
        </p:txBody>
      </p:sp>
    </p:spTree>
    <p:extLst>
      <p:ext uri="{BB962C8B-B14F-4D97-AF65-F5344CB8AC3E}">
        <p14:creationId xmlns:p14="http://schemas.microsoft.com/office/powerpoint/2010/main" val="2034895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C402733-A9B5-4797-B0CD-2F87229E5744}" type="datetime1">
              <a:rPr lang="fr-FR" smtClean="0"/>
              <a:t>28/10/2020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3908987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7C8E848-2A52-4F7D-B568-D811E1229146}" type="datetime1">
              <a:rPr lang="fr-FR" smtClean="0"/>
              <a:t>28/10/2020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14360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69B430B-F96B-49D7-A252-5D5E8D7C8076}" type="datetime1">
              <a:rPr lang="fr-FR" smtClean="0"/>
              <a:t>28/10/2020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9505889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33FE1E8-704E-4D64-83DF-86402079242E}" type="datetime1">
              <a:rPr lang="fr-FR" smtClean="0"/>
              <a:t>28/10/2020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4816760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F01B4AF-DC2B-4285-B631-CEC868050885}" type="datetime1">
              <a:rPr lang="fr-FR" smtClean="0"/>
              <a:t>28/10/2020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5917337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118E641-5FFD-41CD-85AB-B29951BDF89C}" type="datetime1">
              <a:rPr lang="fr-FR" smtClean="0"/>
              <a:t>28/10/2020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05419449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56EAB0-B273-420B-B39E-E84438C4B83E}" type="datetime1">
              <a:rPr lang="fr-FR" smtClean="0"/>
              <a:t>28/10/2020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9663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7F3CED1-EC1A-417E-ACA1-D50D7641CFC2}" type="datetime1">
              <a:rPr lang="fr-FR" smtClean="0"/>
              <a:t>28/10/2020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1989837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B021455-1BBF-49CC-A26F-957B30399246}" type="datetime1">
              <a:rPr lang="fr-FR" smtClean="0"/>
              <a:t>28/10/2020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416617353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3456A81-626D-4BA5-A369-0ED6437696BF}" type="datetime1">
              <a:rPr lang="fr-FR" smtClean="0"/>
              <a:t>28/10/2020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3186347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C05C90D-EB87-4B18-8580-C837BB6F221A}" type="datetime1">
              <a:rPr lang="fr-FR" smtClean="0"/>
              <a:t>28/10/2020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1933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2">
                <a:lumMod val="50000"/>
              </a:schemeClr>
            </a:gs>
            <a:gs pos="89000">
              <a:srgbClr val="C00000"/>
            </a:gs>
            <a:gs pos="100000">
              <a:srgbClr val="7030A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F53E5B-FA6C-4A16-8274-7CD8A1C25814}" type="datetime1">
              <a:rPr lang="fr-FR" smtClean="0"/>
              <a:t>28/10/2020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BB239-FFAA-4154-9BD1-AA92F7D70B7B}" type="slidenum">
              <a:rPr lang="fr-FR" smtClean="0"/>
              <a:t>‹N°›</a:t>
            </a:fld>
            <a:endParaRPr lang="fr-FR"/>
          </a:p>
        </p:txBody>
      </p:sp>
    </p:spTree>
    <p:extLst>
      <p:ext uri="{BB962C8B-B14F-4D97-AF65-F5344CB8AC3E}">
        <p14:creationId xmlns:p14="http://schemas.microsoft.com/office/powerpoint/2010/main" val="4179141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297293" y="1079102"/>
            <a:ext cx="9779598" cy="4699797"/>
          </a:xfrm>
          <a:prstGeom prst="rect">
            <a:avLst/>
          </a:prstGeom>
          <a:effectLst>
            <a:glow rad="228600">
              <a:schemeClr val="accent6">
                <a:satMod val="175000"/>
                <a:alpha val="40000"/>
              </a:schemeClr>
            </a:glow>
            <a:softEdge rad="127000"/>
          </a:effectLst>
        </p:spPr>
      </p:pic>
      <p:sp>
        <p:nvSpPr>
          <p:cNvPr id="3" name="Rectangle 2"/>
          <p:cNvSpPr/>
          <p:nvPr/>
        </p:nvSpPr>
        <p:spPr>
          <a:xfrm>
            <a:off x="1407857" y="4225749"/>
            <a:ext cx="9376285" cy="1569660"/>
          </a:xfrm>
          <a:prstGeom prst="rect">
            <a:avLst/>
          </a:prstGeom>
        </p:spPr>
        <p:txBody>
          <a:bodyPr wrap="none">
            <a:spAutoFit/>
          </a:bodyPr>
          <a:lstStyle/>
          <a:p>
            <a:r>
              <a:rPr lang="fr-FR" sz="4800" b="1" dirty="0">
                <a:ln>
                  <a:solidFill>
                    <a:srgbClr val="FF0000"/>
                  </a:solidFill>
                </a:ln>
                <a:solidFill>
                  <a:schemeClr val="bg1"/>
                </a:solidFill>
                <a:latin typeface="Magneto" panose="04030805050802020D02" pitchFamily="82" charset="0"/>
              </a:rPr>
              <a:t>P</a:t>
            </a:r>
            <a:r>
              <a:rPr lang="fr-FR" sz="4800" b="1" dirty="0" smtClean="0">
                <a:ln>
                  <a:solidFill>
                    <a:srgbClr val="FF0000"/>
                  </a:solidFill>
                </a:ln>
                <a:solidFill>
                  <a:schemeClr val="bg1"/>
                </a:solidFill>
                <a:latin typeface="Magneto" panose="04030805050802020D02" pitchFamily="82" charset="0"/>
              </a:rPr>
              <a:t>hotos de trains prises par</a:t>
            </a:r>
          </a:p>
          <a:p>
            <a:r>
              <a:rPr lang="fr-FR" sz="4800" b="1" dirty="0">
                <a:ln>
                  <a:solidFill>
                    <a:srgbClr val="FF0000"/>
                  </a:solidFill>
                </a:ln>
                <a:solidFill>
                  <a:schemeClr val="bg1"/>
                </a:solidFill>
                <a:latin typeface="Magneto" panose="04030805050802020D02" pitchFamily="82" charset="0"/>
              </a:rPr>
              <a:t> </a:t>
            </a:r>
            <a:r>
              <a:rPr lang="fr-FR" sz="4800" b="1" dirty="0" smtClean="0">
                <a:ln>
                  <a:solidFill>
                    <a:srgbClr val="FF0000"/>
                  </a:solidFill>
                </a:ln>
                <a:solidFill>
                  <a:schemeClr val="bg1"/>
                </a:solidFill>
                <a:latin typeface="Magneto" panose="04030805050802020D02" pitchFamily="82" charset="0"/>
              </a:rPr>
              <a:t>    un passionné hongrois</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2387447782"/>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audio3.wav"/>
          </p:stSnd>
        </p:sndAc>
      </p:transition>
    </mc:Choice>
    <mc:Fallback>
      <p:transition spd="slow" advTm="16000">
        <p:wedge/>
        <p:sndAc>
          <p:stSnd loop="1">
            <p:snd r:embed="rId3" name="audio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3">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3">
                                            <p:txEl>
                                              <p:pRg st="1" end="1"/>
                                            </p:txEl>
                                          </p:spTgt>
                                        </p:tgtEl>
                                        <p:attrNameLst>
                                          <p:attrName>ppt_w</p:attrName>
                                        </p:attrNameLst>
                                      </p:cBhvr>
                                    </p:anim>
                                    <p:anim by="(#ppt_w*0.50)" calcmode="lin" valueType="num">
                                      <p:cBhvr>
                                        <p:cTn id="34" dur="500" decel="50000" autoRev="1" fill="hold">
                                          <p:stCondLst>
                                            <p:cond delay="0"/>
                                          </p:stCondLst>
                                        </p:cTn>
                                        <p:tgtEl>
                                          <p:spTgt spid="3">
                                            <p:txEl>
                                              <p:pRg st="1" end="1"/>
                                            </p:txEl>
                                          </p:spTgt>
                                        </p:tgtEl>
                                        <p:attrNameLst>
                                          <p:attrName>ppt_x</p:attrName>
                                        </p:attrNameLst>
                                      </p:cBhvr>
                                    </p:anim>
                                    <p:anim from="(-#ppt_h/2)" to="(#ppt_y)" calcmode="lin" valueType="num">
                                      <p:cBhvr>
                                        <p:cTn id="35" dur="1000" fill="hold">
                                          <p:stCondLst>
                                            <p:cond delay="0"/>
                                          </p:stCondLst>
                                        </p:cTn>
                                        <p:tgtEl>
                                          <p:spTgt spid="3">
                                            <p:txEl>
                                              <p:pRg st="1" end="1"/>
                                            </p:txEl>
                                          </p:spTgt>
                                        </p:tgtEl>
                                        <p:attrNameLst>
                                          <p:attrName>ppt_y</p:attrName>
                                        </p:attrNameLst>
                                      </p:cBhvr>
                                    </p:anim>
                                    <p:animRot by="21600000">
                                      <p:cBhvr>
                                        <p:cTn id="3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501140" y="1166842"/>
            <a:ext cx="9189720" cy="4524315"/>
          </a:xfrm>
          <a:prstGeom prst="rect">
            <a:avLst/>
          </a:prstGeom>
        </p:spPr>
        <p:txBody>
          <a:bodyPr wrap="square">
            <a:spAutoFit/>
          </a:bodyPr>
          <a:lstStyle/>
          <a:p>
            <a:r>
              <a:rPr lang="fr-FR" sz="3200" b="1" dirty="0" smtClean="0">
                <a:ln>
                  <a:solidFill>
                    <a:sysClr val="windowText" lastClr="000000"/>
                  </a:solidFill>
                </a:ln>
                <a:solidFill>
                  <a:schemeClr val="bg1"/>
                </a:solidFill>
                <a:latin typeface="Magneto" panose="04030805050802020D02" pitchFamily="82" charset="0"/>
              </a:rPr>
              <a:t>un conducteur de train hongrois, observait déjà avec des grands yeux émerveillés les trains. Depuis plus de cinq ans maintenant, il profite de son temps libre pour parcourir le monde et immortaliser les plus beaux trains.</a:t>
            </a:r>
          </a:p>
          <a:p>
            <a:r>
              <a:rPr lang="fr-FR" sz="3200" b="1" dirty="0" smtClean="0">
                <a:ln>
                  <a:solidFill>
                    <a:sysClr val="windowText" lastClr="000000"/>
                  </a:solidFill>
                </a:ln>
                <a:solidFill>
                  <a:schemeClr val="bg1"/>
                </a:solidFill>
                <a:latin typeface="Magneto" panose="04030805050802020D02" pitchFamily="82" charset="0"/>
              </a:rPr>
              <a:t>Et avec ses clichés extraordinaires, il prouve bien que les trains sont bien plus que de grands carcasses métalliques !</a:t>
            </a:r>
            <a:endParaRPr lang="fr-FR" sz="3200" b="1" dirty="0">
              <a:ln>
                <a:solidFill>
                  <a:sysClr val="windowText" lastClr="00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8988971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a:blip r:embed="rId3"/>
          <a:stretch>
            <a:fillRect/>
          </a:stretch>
        </p:blipFill>
        <p:spPr>
          <a:xfrm>
            <a:off x="2581297" y="1095538"/>
            <a:ext cx="7019903" cy="4673250"/>
          </a:xfrm>
          <a:prstGeom prst="rect">
            <a:avLst/>
          </a:prstGeom>
          <a:effectLst>
            <a:softEdge rad="127000"/>
          </a:effectLst>
        </p:spPr>
      </p:pic>
    </p:spTree>
    <p:extLst>
      <p:ext uri="{BB962C8B-B14F-4D97-AF65-F5344CB8AC3E}">
        <p14:creationId xmlns:p14="http://schemas.microsoft.com/office/powerpoint/2010/main" val="155534646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2000"/>
                                        <p:tgtEl>
                                          <p:spTgt spid="8"/>
                                        </p:tgtEl>
                                      </p:cBhvr>
                                    </p:animEffect>
                                    <p:anim calcmode="lin" valueType="num">
                                      <p:cBhvr>
                                        <p:cTn id="21" dur="2000" fill="hold"/>
                                        <p:tgtEl>
                                          <p:spTgt spid="8"/>
                                        </p:tgtEl>
                                        <p:attrNameLst>
                                          <p:attrName>ppt_w</p:attrName>
                                        </p:attrNameLst>
                                      </p:cBhvr>
                                      <p:tavLst>
                                        <p:tav tm="0" fmla="#ppt_w*sin(2.5*pi*$)">
                                          <p:val>
                                            <p:fltVal val="0"/>
                                          </p:val>
                                        </p:tav>
                                        <p:tav tm="100000">
                                          <p:val>
                                            <p:fltVal val="1"/>
                                          </p:val>
                                        </p:tav>
                                      </p:tavLst>
                                    </p:anim>
                                    <p:anim calcmode="lin" valueType="num">
                                      <p:cBhvr>
                                        <p:cTn id="22"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99353" y="1074010"/>
            <a:ext cx="7195976" cy="4708225"/>
          </a:xfrm>
          <a:prstGeom prst="rect">
            <a:avLst/>
          </a:prstGeom>
          <a:effectLst>
            <a:softEdge rad="127000"/>
          </a:effectLst>
        </p:spPr>
      </p:pic>
    </p:spTree>
    <p:extLst>
      <p:ext uri="{BB962C8B-B14F-4D97-AF65-F5344CB8AC3E}">
        <p14:creationId xmlns:p14="http://schemas.microsoft.com/office/powerpoint/2010/main" val="400665554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08729" y="1102492"/>
            <a:ext cx="7032812" cy="4691890"/>
          </a:xfrm>
          <a:prstGeom prst="rect">
            <a:avLst/>
          </a:prstGeom>
          <a:effectLst>
            <a:softEdge rad="127000"/>
          </a:effectLst>
        </p:spPr>
      </p:pic>
    </p:spTree>
    <p:extLst>
      <p:ext uri="{BB962C8B-B14F-4D97-AF65-F5344CB8AC3E}">
        <p14:creationId xmlns:p14="http://schemas.microsoft.com/office/powerpoint/2010/main" val="389593617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08729" y="1083627"/>
            <a:ext cx="6965577" cy="4696789"/>
          </a:xfrm>
          <a:prstGeom prst="rect">
            <a:avLst/>
          </a:prstGeom>
          <a:effectLst>
            <a:softEdge rad="127000"/>
          </a:effectLst>
        </p:spPr>
      </p:pic>
    </p:spTree>
    <p:extLst>
      <p:ext uri="{BB962C8B-B14F-4D97-AF65-F5344CB8AC3E}">
        <p14:creationId xmlns:p14="http://schemas.microsoft.com/office/powerpoint/2010/main" val="268508363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85248" y="1112744"/>
            <a:ext cx="6199093" cy="4649319"/>
          </a:xfrm>
          <a:prstGeom prst="rect">
            <a:avLst/>
          </a:prstGeom>
          <a:effectLst>
            <a:softEdge rad="127000"/>
          </a:effectLst>
        </p:spPr>
      </p:pic>
    </p:spTree>
    <p:extLst>
      <p:ext uri="{BB962C8B-B14F-4D97-AF65-F5344CB8AC3E}">
        <p14:creationId xmlns:p14="http://schemas.microsoft.com/office/powerpoint/2010/main" val="205187358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59105" y="1066621"/>
            <a:ext cx="7664823" cy="4730291"/>
          </a:xfrm>
          <a:prstGeom prst="rect">
            <a:avLst/>
          </a:prstGeom>
          <a:effectLst>
            <a:softEdge rad="127000"/>
          </a:effectLst>
        </p:spPr>
      </p:pic>
    </p:spTree>
    <p:extLst>
      <p:ext uri="{BB962C8B-B14F-4D97-AF65-F5344CB8AC3E}">
        <p14:creationId xmlns:p14="http://schemas.microsoft.com/office/powerpoint/2010/main" val="392023563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81835" y="1094009"/>
            <a:ext cx="7059706" cy="4649320"/>
          </a:xfrm>
          <a:prstGeom prst="rect">
            <a:avLst/>
          </a:prstGeom>
          <a:effectLst>
            <a:softEdge rad="127000"/>
          </a:effectLst>
        </p:spPr>
      </p:pic>
    </p:spTree>
    <p:extLst>
      <p:ext uri="{BB962C8B-B14F-4D97-AF65-F5344CB8AC3E}">
        <p14:creationId xmlns:p14="http://schemas.microsoft.com/office/powerpoint/2010/main" val="282079139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99353" y="1082809"/>
            <a:ext cx="7182529" cy="4699426"/>
          </a:xfrm>
          <a:prstGeom prst="rect">
            <a:avLst/>
          </a:prstGeom>
          <a:effectLst>
            <a:softEdge rad="127000"/>
          </a:effectLst>
        </p:spPr>
      </p:pic>
    </p:spTree>
    <p:extLst>
      <p:ext uri="{BB962C8B-B14F-4D97-AF65-F5344CB8AC3E}">
        <p14:creationId xmlns:p14="http://schemas.microsoft.com/office/powerpoint/2010/main" val="136318624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74259" y="1075348"/>
            <a:ext cx="7274859" cy="4687087"/>
          </a:xfrm>
          <a:prstGeom prst="rect">
            <a:avLst/>
          </a:prstGeom>
          <a:effectLst>
            <a:softEdge rad="127000"/>
          </a:effectLst>
        </p:spPr>
      </p:pic>
    </p:spTree>
    <p:extLst>
      <p:ext uri="{BB962C8B-B14F-4D97-AF65-F5344CB8AC3E}">
        <p14:creationId xmlns:p14="http://schemas.microsoft.com/office/powerpoint/2010/main" val="290927412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62250" y="1052512"/>
            <a:ext cx="6667500" cy="4752975"/>
          </a:xfrm>
          <a:prstGeom prst="rect">
            <a:avLst/>
          </a:prstGeom>
          <a:effectLst>
            <a:softEdge rad="127000"/>
          </a:effectLst>
        </p:spPr>
      </p:pic>
    </p:spTree>
    <p:extLst>
      <p:ext uri="{BB962C8B-B14F-4D97-AF65-F5344CB8AC3E}">
        <p14:creationId xmlns:p14="http://schemas.microsoft.com/office/powerpoint/2010/main" val="333195779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20471" y="1118577"/>
            <a:ext cx="7301753" cy="4652260"/>
          </a:xfrm>
          <a:prstGeom prst="rect">
            <a:avLst/>
          </a:prstGeom>
          <a:effectLst>
            <a:softEdge rad="127000"/>
          </a:effectLst>
        </p:spPr>
      </p:pic>
    </p:spTree>
    <p:extLst>
      <p:ext uri="{BB962C8B-B14F-4D97-AF65-F5344CB8AC3E}">
        <p14:creationId xmlns:p14="http://schemas.microsoft.com/office/powerpoint/2010/main" val="276865500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72553" y="1099432"/>
            <a:ext cx="7651376" cy="4656409"/>
          </a:xfrm>
          <a:prstGeom prst="rect">
            <a:avLst/>
          </a:prstGeom>
          <a:effectLst>
            <a:softEdge rad="127000"/>
          </a:effectLst>
        </p:spPr>
      </p:pic>
    </p:spTree>
    <p:extLst>
      <p:ext uri="{BB962C8B-B14F-4D97-AF65-F5344CB8AC3E}">
        <p14:creationId xmlns:p14="http://schemas.microsoft.com/office/powerpoint/2010/main" val="1330394595"/>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68665" y="1081560"/>
            <a:ext cx="7045981" cy="4700676"/>
          </a:xfrm>
          <a:prstGeom prst="rect">
            <a:avLst/>
          </a:prstGeom>
          <a:effectLst>
            <a:softEdge rad="127000"/>
          </a:effectLst>
        </p:spPr>
      </p:pic>
    </p:spTree>
    <p:extLst>
      <p:ext uri="{BB962C8B-B14F-4D97-AF65-F5344CB8AC3E}">
        <p14:creationId xmlns:p14="http://schemas.microsoft.com/office/powerpoint/2010/main" val="120241934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2000"/>
                                        <p:tgtEl>
                                          <p:spTgt spid="3"/>
                                        </p:tgtEl>
                                      </p:cBhvr>
                                    </p:animEffect>
                                    <p:anim calcmode="lin" valueType="num">
                                      <p:cBhvr>
                                        <p:cTn id="21" dur="2000" fill="hold"/>
                                        <p:tgtEl>
                                          <p:spTgt spid="3"/>
                                        </p:tgtEl>
                                        <p:attrNameLst>
                                          <p:attrName>ppt_w</p:attrName>
                                        </p:attrNameLst>
                                      </p:cBhvr>
                                      <p:tavLst>
                                        <p:tav tm="0" fmla="#ppt_w*sin(2.5*pi*$)">
                                          <p:val>
                                            <p:fltVal val="0"/>
                                          </p:val>
                                        </p:tav>
                                        <p:tav tm="100000">
                                          <p:val>
                                            <p:fltVal val="1"/>
                                          </p:val>
                                        </p:tav>
                                      </p:tavLst>
                                    </p:anim>
                                    <p:anim calcmode="lin" valueType="num">
                                      <p:cBhvr>
                                        <p:cTn id="22"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68388" y="1072588"/>
            <a:ext cx="7059706" cy="4709833"/>
          </a:xfrm>
          <a:prstGeom prst="rect">
            <a:avLst/>
          </a:prstGeom>
          <a:effectLst>
            <a:softEdge rad="127000"/>
          </a:effectLst>
        </p:spPr>
      </p:pic>
    </p:spTree>
    <p:extLst>
      <p:ext uri="{BB962C8B-B14F-4D97-AF65-F5344CB8AC3E}">
        <p14:creationId xmlns:p14="http://schemas.microsoft.com/office/powerpoint/2010/main" val="380777203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78800" y="1065212"/>
            <a:ext cx="7229976" cy="4730470"/>
          </a:xfrm>
          <a:prstGeom prst="rect">
            <a:avLst/>
          </a:prstGeom>
          <a:effectLst>
            <a:softEdge rad="127000"/>
          </a:effectLst>
        </p:spPr>
      </p:pic>
    </p:spTree>
    <p:extLst>
      <p:ext uri="{BB962C8B-B14F-4D97-AF65-F5344CB8AC3E}">
        <p14:creationId xmlns:p14="http://schemas.microsoft.com/office/powerpoint/2010/main" val="167956831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38875" y="1089213"/>
            <a:ext cx="7272691" cy="4706470"/>
          </a:xfrm>
          <a:prstGeom prst="rect">
            <a:avLst/>
          </a:prstGeom>
          <a:effectLst>
            <a:softEdge rad="127000"/>
          </a:effectLst>
        </p:spPr>
      </p:pic>
    </p:spTree>
    <p:extLst>
      <p:ext uri="{BB962C8B-B14F-4D97-AF65-F5344CB8AC3E}">
        <p14:creationId xmlns:p14="http://schemas.microsoft.com/office/powerpoint/2010/main" val="198936079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62250" y="1104900"/>
            <a:ext cx="6667500" cy="4648200"/>
          </a:xfrm>
          <a:prstGeom prst="rect">
            <a:avLst/>
          </a:prstGeom>
          <a:effectLst>
            <a:softEdge rad="127000"/>
          </a:effectLst>
        </p:spPr>
      </p:pic>
    </p:spTree>
    <p:extLst>
      <p:ext uri="{BB962C8B-B14F-4D97-AF65-F5344CB8AC3E}">
        <p14:creationId xmlns:p14="http://schemas.microsoft.com/office/powerpoint/2010/main" val="204488524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28/10/2020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297293" y="1079102"/>
            <a:ext cx="9779598" cy="4699797"/>
          </a:xfrm>
          <a:prstGeom prst="rect">
            <a:avLst/>
          </a:prstGeom>
          <a:effectLst>
            <a:glow rad="228600">
              <a:schemeClr val="accent6">
                <a:satMod val="175000"/>
                <a:alpha val="40000"/>
              </a:schemeClr>
            </a:glow>
            <a:softEdge rad="127000"/>
          </a:effectLst>
        </p:spPr>
      </p:pic>
      <p:sp>
        <p:nvSpPr>
          <p:cNvPr id="3" name="Rectangle 2"/>
          <p:cNvSpPr/>
          <p:nvPr/>
        </p:nvSpPr>
        <p:spPr>
          <a:xfrm>
            <a:off x="1407857" y="3487085"/>
            <a:ext cx="9376285" cy="2308324"/>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              C’était</a:t>
            </a:r>
          </a:p>
          <a:p>
            <a:r>
              <a:rPr lang="fr-FR" sz="4800" b="1" dirty="0" smtClean="0">
                <a:ln>
                  <a:solidFill>
                    <a:srgbClr val="FF0000"/>
                  </a:solidFill>
                </a:ln>
                <a:solidFill>
                  <a:schemeClr val="bg1"/>
                </a:solidFill>
                <a:latin typeface="Magneto" panose="04030805050802020D02" pitchFamily="82" charset="0"/>
              </a:rPr>
              <a:t>Photos de trains prises par</a:t>
            </a:r>
          </a:p>
          <a:p>
            <a:r>
              <a:rPr lang="fr-FR" sz="4800" b="1" dirty="0">
                <a:ln>
                  <a:solidFill>
                    <a:srgbClr val="FF0000"/>
                  </a:solidFill>
                </a:ln>
                <a:solidFill>
                  <a:schemeClr val="bg1"/>
                </a:solidFill>
                <a:latin typeface="Magneto" panose="04030805050802020D02" pitchFamily="82" charset="0"/>
              </a:rPr>
              <a:t> </a:t>
            </a:r>
            <a:r>
              <a:rPr lang="fr-FR" sz="4800" b="1" dirty="0" smtClean="0">
                <a:ln>
                  <a:solidFill>
                    <a:srgbClr val="FF0000"/>
                  </a:solidFill>
                </a:ln>
                <a:solidFill>
                  <a:schemeClr val="bg1"/>
                </a:solidFill>
                <a:latin typeface="Magneto" panose="04030805050802020D02" pitchFamily="82" charset="0"/>
              </a:rPr>
              <a:t>    un passionné hongrois</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163770548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3">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3">
                                            <p:txEl>
                                              <p:pRg st="1" end="1"/>
                                            </p:txEl>
                                          </p:spTgt>
                                        </p:tgtEl>
                                        <p:attrNameLst>
                                          <p:attrName>ppt_w</p:attrName>
                                        </p:attrNameLst>
                                      </p:cBhvr>
                                    </p:anim>
                                    <p:anim by="(#ppt_w*0.50)" calcmode="lin" valueType="num">
                                      <p:cBhvr>
                                        <p:cTn id="34" dur="500" decel="50000" autoRev="1" fill="hold">
                                          <p:stCondLst>
                                            <p:cond delay="0"/>
                                          </p:stCondLst>
                                        </p:cTn>
                                        <p:tgtEl>
                                          <p:spTgt spid="3">
                                            <p:txEl>
                                              <p:pRg st="1" end="1"/>
                                            </p:txEl>
                                          </p:spTgt>
                                        </p:tgtEl>
                                        <p:attrNameLst>
                                          <p:attrName>ppt_x</p:attrName>
                                        </p:attrNameLst>
                                      </p:cBhvr>
                                    </p:anim>
                                    <p:anim from="(-#ppt_h/2)" to="(#ppt_y)" calcmode="lin" valueType="num">
                                      <p:cBhvr>
                                        <p:cTn id="35" dur="1000" fill="hold">
                                          <p:stCondLst>
                                            <p:cond delay="0"/>
                                          </p:stCondLst>
                                        </p:cTn>
                                        <p:tgtEl>
                                          <p:spTgt spid="3">
                                            <p:txEl>
                                              <p:pRg st="1" end="1"/>
                                            </p:txEl>
                                          </p:spTgt>
                                        </p:tgtEl>
                                        <p:attrNameLst>
                                          <p:attrName>ppt_y</p:attrName>
                                        </p:attrNameLst>
                                      </p:cBhvr>
                                    </p:anim>
                                    <p:animRot by="21600000">
                                      <p:cBhvr>
                                        <p:cTn id="36" dur="1000" fill="hold">
                                          <p:stCondLst>
                                            <p:cond delay="0"/>
                                          </p:stCondLst>
                                        </p:cTn>
                                        <p:tgtEl>
                                          <p:spTgt spid="3">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3">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3">
                                            <p:txEl>
                                              <p:pRg st="2" end="2"/>
                                            </p:txEl>
                                          </p:spTgt>
                                        </p:tgtEl>
                                        <p:attrNameLst>
                                          <p:attrName>ppt_w</p:attrName>
                                        </p:attrNameLst>
                                      </p:cBhvr>
                                    </p:anim>
                                    <p:anim by="(#ppt_w*0.50)" calcmode="lin" valueType="num">
                                      <p:cBhvr>
                                        <p:cTn id="42" dur="500" decel="50000" autoRev="1" fill="hold">
                                          <p:stCondLst>
                                            <p:cond delay="0"/>
                                          </p:stCondLst>
                                        </p:cTn>
                                        <p:tgtEl>
                                          <p:spTgt spid="3">
                                            <p:txEl>
                                              <p:pRg st="2" end="2"/>
                                            </p:txEl>
                                          </p:spTgt>
                                        </p:tgtEl>
                                        <p:attrNameLst>
                                          <p:attrName>ppt_x</p:attrName>
                                        </p:attrNameLst>
                                      </p:cBhvr>
                                    </p:anim>
                                    <p:anim from="(-#ppt_h/2)" to="(#ppt_y)" calcmode="lin" valueType="num">
                                      <p:cBhvr>
                                        <p:cTn id="43" dur="1000" fill="hold">
                                          <p:stCondLst>
                                            <p:cond delay="0"/>
                                          </p:stCondLst>
                                        </p:cTn>
                                        <p:tgtEl>
                                          <p:spTgt spid="3">
                                            <p:txEl>
                                              <p:pRg st="2" end="2"/>
                                            </p:txEl>
                                          </p:spTgt>
                                        </p:tgtEl>
                                        <p:attrNameLst>
                                          <p:attrName>ppt_y</p:attrName>
                                        </p:attrNameLst>
                                      </p:cBhvr>
                                    </p:anim>
                                    <p:animRot by="21600000">
                                      <p:cBhvr>
                                        <p:cTn id="44"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60</TotalTime>
  <Words>201</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2020-10-28T18:29:18Z</dcterms:created>
  <dcterms:modified xsi:type="dcterms:W3CDTF">2020-10-28T19:29:40Z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