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TGtbJ6SdoWbD9fTPjg9kA==" hashData="qjhPm3tlDKUYrLu+dP6jzUwpROUxaE3/kjc+QzJA9rcF1+sWqlioPjZjOAL2wlscnNreuF3mOCs/lT+TJK6As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F89AF-2D51-4B9C-9D68-193951193D39}" type="datetimeFigureOut">
              <a:rPr lang="fr-FR" smtClean="0"/>
              <a:t>20/08/2020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3B2AAD-169C-4A35-8573-0D68D0E5B5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922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5306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2024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707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014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9505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88143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9579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93412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6214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559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8962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0606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3831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95013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9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CCE52-B5A8-44CA-9764-87F95A0D2C88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985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A139-D445-492D-86B8-E817DEA5C5EA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4273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8B4B-1F20-441C-B1D6-711BC023685A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1116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EB153-7DD2-4DD8-913F-209E4586B3F3}" type="datetime1">
              <a:rPr lang="fr-FR" smtClean="0"/>
              <a:t>20/08/2020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336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1D44-2170-4864-9B51-300ABA337643}" type="datetime1">
              <a:rPr lang="fr-FR" smtClean="0"/>
              <a:t>20/08/2020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11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C6E3-69C8-4D30-8AB4-A91C7006CE74}" type="datetime1">
              <a:rPr lang="fr-FR" smtClean="0"/>
              <a:t>20/08/2020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7310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B514A-D6CD-4E5A-8BBD-2A13B671153C}" type="datetime1">
              <a:rPr lang="fr-FR" smtClean="0"/>
              <a:t>20/08/2020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578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F9D7-3FC4-4AD0-86B7-418C0F53EB78}" type="datetime1">
              <a:rPr lang="fr-FR" smtClean="0"/>
              <a:t>20/08/2020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638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A214-6CB0-4BAA-8F11-86FC2272F989}" type="datetime1">
              <a:rPr lang="fr-FR" smtClean="0"/>
              <a:t>20/08/2020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973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90AA9-F986-4EA3-BD50-7547EBC98383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2440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57BF4-231B-4953-9171-5216F3862698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9372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50000"/>
              </a:schemeClr>
            </a:gs>
            <a:gs pos="74000">
              <a:schemeClr val="accent2">
                <a:lumMod val="75000"/>
              </a:schemeClr>
            </a:gs>
            <a:gs pos="83000">
              <a:schemeClr val="bg1"/>
            </a:gs>
            <a:gs pos="28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AE7AEC-62EE-4858-82E0-94738601436D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1941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3"/>
          <a:stretch/>
        </p:blipFill>
        <p:spPr>
          <a:xfrm>
            <a:off x="914400" y="899652"/>
            <a:ext cx="10412362" cy="505905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04583" y="852058"/>
            <a:ext cx="831990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</a:t>
            </a:r>
            <a:r>
              <a:rPr lang="fr-FR" sz="36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Peratallada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: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village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médiéval N°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2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55571" y="3182259"/>
            <a:ext cx="4102964" cy="269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401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  <p:sndAc>
          <p:stSnd loop="1">
            <p:snd r:embed="rId3" name="Paso doble.wav"/>
          </p:stSnd>
        </p:sndAc>
      </p:transition>
    </mc:Choice>
    <mc:Fallback>
      <p:transition spd="slow" advTm="17000">
        <p:fade/>
        <p:sndAc>
          <p:stSnd loop="1">
            <p:snd r:embed="rId3" name="Paso dob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78523" y="1166842"/>
            <a:ext cx="1019907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2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Peratallada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est un petit village situé au cœur du Baix </a:t>
            </a:r>
            <a:r>
              <a:rPr lang="fr-FR" sz="32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Empordà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 ... L'histoire de </a:t>
            </a:r>
            <a:r>
              <a:rPr lang="fr-FR" sz="32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Pertallada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remonte au Xème siècle avec plusieurs références au château de </a:t>
            </a:r>
            <a:r>
              <a:rPr lang="fr-FR" sz="32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Peratallada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, un ensemble médiéval autour duquel le village a grandi. </a:t>
            </a:r>
          </a:p>
        </p:txBody>
      </p:sp>
    </p:spTree>
    <p:extLst>
      <p:ext uri="{BB962C8B-B14F-4D97-AF65-F5344CB8AC3E}">
        <p14:creationId xmlns:p14="http://schemas.microsoft.com/office/powerpoint/2010/main" val="1767884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7835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8974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2762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6662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0800" y="927588"/>
            <a:ext cx="7022123" cy="49944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870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2885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4875"/>
            <a:ext cx="76200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177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0815" y="934468"/>
            <a:ext cx="7350369" cy="49890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8579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092" y="917067"/>
            <a:ext cx="8135816" cy="50238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4490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2954" y="911273"/>
            <a:ext cx="8863767" cy="50228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8803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9846" y="915126"/>
            <a:ext cx="8733845" cy="49943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3060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739" y="917057"/>
            <a:ext cx="7199890" cy="50416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8304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565" y="901989"/>
            <a:ext cx="10412870" cy="505402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83234" y="969705"/>
            <a:ext cx="6625532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C’était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</a:t>
            </a:r>
            <a:r>
              <a:rPr lang="fr-FR" sz="36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Peratallada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: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village médiéval</a:t>
            </a:r>
          </a:p>
        </p:txBody>
      </p:sp>
    </p:spTree>
    <p:extLst>
      <p:ext uri="{BB962C8B-B14F-4D97-AF65-F5344CB8AC3E}">
        <p14:creationId xmlns:p14="http://schemas.microsoft.com/office/powerpoint/2010/main" val="1380405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146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2020-08-20T14:53:53Z</dcterms:created>
  <dcterms:modified xsi:type="dcterms:W3CDTF">2020-08-20T18:14:45Z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