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mlik5Vw1ravmtGgBut6aw==" hashData="lFiUsUOQuniFIss3QasFY42duXDS+cr64GT3gvhVnZ7WIKeyvg5Ln67cq8x6wFYOlJuSGYEsq2yigE4ZTYST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D31520-6B36-40A7-AAB5-77F52F9444DC}" type="datetimeFigureOut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8AB37-FCD6-4A60-BB76-417B79FAB7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48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9599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280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478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8642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2625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380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246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398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27782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8766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789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1395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1552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9622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1863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1819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8AB37-FCD6-4A60-BB76-417B79FAB71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199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1F902-70A2-4E8C-9F13-04AD4654F932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32BE2-7506-442A-9F89-0BAFBF7A5970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139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EB2CD-327F-4BD9-9C7C-BC1B97D6B594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965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6E28C-3E7C-460D-ACE7-D11ED2290E42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19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86258-C60C-4D99-8070-A0F556FCAE1C}" type="datetime1">
              <a:rPr lang="fr-FR" smtClean="0"/>
              <a:t>15/09/2020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92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2CFA-91D7-4751-9DF0-5928373CA29F}" type="datetime1">
              <a:rPr lang="fr-FR" smtClean="0"/>
              <a:t>15/09/2020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14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588A4-500E-4BD3-A833-FAD81C8FD66B}" type="datetime1">
              <a:rPr lang="fr-FR" smtClean="0"/>
              <a:t>15/09/2020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F28D0-B422-42EA-A081-4D473216C72F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51FCD-EDEC-49CE-8C74-D5941FFE0A3E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94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39271-35B1-43CF-88A7-466DB17A0248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45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F91DB-D1BB-4106-BA4F-4D8503496B73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4963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bg1"/>
            </a:gs>
            <a:gs pos="0">
              <a:schemeClr val="accent4">
                <a:lumMod val="75000"/>
              </a:schemeClr>
            </a:gs>
            <a:gs pos="75000">
              <a:schemeClr val="accent4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BD5F9-2EA7-47DF-A178-A35A472A9E8A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815E4-EB3D-4239-84DC-0EE8795B48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612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42854" y="4619913"/>
            <a:ext cx="190629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N°3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78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  <p:sndAc>
          <p:stSnd loop="1">
            <p:snd r:embed="rId3" name="Mareputation1111_001.wav"/>
          </p:stSnd>
        </p:sndAc>
      </p:transition>
    </mc:Choice>
    <mc:Fallback>
      <p:transition spd="slow" advTm="12000">
        <p:wedge/>
        <p:sndAc>
          <p:stSnd loop="1">
            <p:snd r:embed="rId3" name="Mareputation1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9634" r="-893" b="2320"/>
          <a:stretch/>
        </p:blipFill>
        <p:spPr>
          <a:xfrm>
            <a:off x="2271983" y="376519"/>
            <a:ext cx="7648034" cy="58066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756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120153" y="298500"/>
            <a:ext cx="7862047" cy="59543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886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070" r="-446" b="6235"/>
          <a:stretch/>
        </p:blipFill>
        <p:spPr>
          <a:xfrm>
            <a:off x="2182757" y="558005"/>
            <a:ext cx="7826485" cy="574198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6336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070" r="-164" b="6800"/>
          <a:stretch/>
        </p:blipFill>
        <p:spPr>
          <a:xfrm>
            <a:off x="1878141" y="309282"/>
            <a:ext cx="8104059" cy="59167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7257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882" r="-275" b="5059"/>
          <a:stretch/>
        </p:blipFill>
        <p:spPr>
          <a:xfrm>
            <a:off x="2239483" y="396688"/>
            <a:ext cx="7742717" cy="57956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4043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196" r="-719" b="10392"/>
          <a:stretch/>
        </p:blipFill>
        <p:spPr>
          <a:xfrm>
            <a:off x="1932008" y="392520"/>
            <a:ext cx="8327984" cy="57393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1625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070" r="-165" b="6800"/>
          <a:stretch/>
        </p:blipFill>
        <p:spPr>
          <a:xfrm>
            <a:off x="2209800" y="443753"/>
            <a:ext cx="7846204" cy="57284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08105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8707" r="-452" b="4433"/>
          <a:stretch/>
        </p:blipFill>
        <p:spPr>
          <a:xfrm>
            <a:off x="2361706" y="396910"/>
            <a:ext cx="7468587" cy="57145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2912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000" r="317" b="6190"/>
          <a:stretch/>
        </p:blipFill>
        <p:spPr>
          <a:xfrm>
            <a:off x="2200518" y="430306"/>
            <a:ext cx="7790964" cy="57687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08227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000" r="261" b="5882"/>
          <a:stretch/>
        </p:blipFill>
        <p:spPr>
          <a:xfrm>
            <a:off x="2149288" y="360233"/>
            <a:ext cx="7893424" cy="58657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882" r="-510" b="5294"/>
          <a:stretch/>
        </p:blipFill>
        <p:spPr>
          <a:xfrm>
            <a:off x="2209800" y="406708"/>
            <a:ext cx="7841877" cy="58378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77452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0311" y="382383"/>
            <a:ext cx="7651377" cy="58663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7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196" r="-130" b="6863"/>
          <a:stretch/>
        </p:blipFill>
        <p:spPr>
          <a:xfrm>
            <a:off x="2209800" y="430306"/>
            <a:ext cx="7956081" cy="57956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8985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408" r="-239" b="12759"/>
          <a:stretch/>
        </p:blipFill>
        <p:spPr>
          <a:xfrm>
            <a:off x="1796216" y="497541"/>
            <a:ext cx="8599567" cy="55620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4068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8741" y="-398929"/>
            <a:ext cx="7445188" cy="744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0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38968A5-4097-4EA5-978C-23E2755B08D7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79421"/>
            <a:ext cx="2743200" cy="365125"/>
          </a:xfrm>
        </p:spPr>
        <p:txBody>
          <a:bodyPr/>
          <a:lstStyle/>
          <a:p>
            <a:fld id="{881815E4-EB3D-4239-84DC-0EE8795B487A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64321" y="291370"/>
            <a:ext cx="5913735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158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104</Words>
  <Application>Microsoft Office PowerPoint</Application>
  <PresentationFormat>Grand écran</PresentationFormat>
  <Paragraphs>70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2020-09-15T09:20:55Z</dcterms:created>
  <dcterms:modified xsi:type="dcterms:W3CDTF">2020-09-15T13:10:02Z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