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kL9n0aJoQ4PmnK60Tt2A==" hashData="gaSPlyoaYJXxPo6xB9qiuyBwHcaAJzlpsnjK8iIO5XQuH/X9RIJXGv4gHqvdzaTs8cpvaBaNiJdK/kb4NZCf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31520-6B36-40A7-AAB5-77F52F9444DC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8AB37-FCD6-4A60-BB76-417B79FAB7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48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59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80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478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864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262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38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46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398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778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766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789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139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155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962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186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181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199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F902-70A2-4E8C-9F13-04AD4654F932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2BE2-7506-442A-9F89-0BAFBF7A5970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39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EB2CD-327F-4BD9-9C7C-BC1B97D6B594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96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E28C-3E7C-460D-ACE7-D11ED2290E42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19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86258-C60C-4D99-8070-A0F556FCAE1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92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2CFA-91D7-4751-9DF0-5928373CA29F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1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88A4-500E-4BD3-A833-FAD81C8FD66B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F28D0-B422-42EA-A081-4D473216C72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51FCD-EDEC-49CE-8C74-D5941FFE0A3E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94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39271-35B1-43CF-88A7-466DB17A0248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45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F91DB-D1BB-4106-BA4F-4D8503496B73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96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bg1"/>
            </a:gs>
            <a:gs pos="0">
              <a:schemeClr val="accent4">
                <a:lumMod val="75000"/>
              </a:schemeClr>
            </a:gs>
            <a:gs pos="75000">
              <a:schemeClr val="accent4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BD5F9-2EA7-47DF-A178-A35A472A9E8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61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42854" y="4773275"/>
            <a:ext cx="19062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78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  <p:sndAc>
          <p:stSnd loop="1">
            <p:snd r:embed="rId3" name="Mareputation1111_001.wav"/>
          </p:stSnd>
        </p:sndAc>
      </p:transition>
    </mc:Choice>
    <mc:Fallback>
      <p:transition spd="slow" advTm="12000">
        <p:wedge/>
        <p:sndAc>
          <p:stSnd loop="1">
            <p:snd r:embed="rId3" name="Mareputation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0" b="8211"/>
          <a:stretch/>
        </p:blipFill>
        <p:spPr>
          <a:xfrm>
            <a:off x="2196353" y="439908"/>
            <a:ext cx="7785847" cy="58492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756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95" r="-692" b="4086"/>
          <a:stretch/>
        </p:blipFill>
        <p:spPr>
          <a:xfrm>
            <a:off x="2277036" y="363071"/>
            <a:ext cx="7637927" cy="57284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88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22" r="-980" b="6150"/>
          <a:stretch/>
        </p:blipFill>
        <p:spPr>
          <a:xfrm>
            <a:off x="2116300" y="389965"/>
            <a:ext cx="7959399" cy="57956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336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117" r="-40" b="10471"/>
          <a:stretch/>
        </p:blipFill>
        <p:spPr>
          <a:xfrm>
            <a:off x="1674392" y="403412"/>
            <a:ext cx="8843215" cy="57822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725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702" y="457200"/>
            <a:ext cx="8250595" cy="57418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4043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57"/>
          <a:stretch/>
        </p:blipFill>
        <p:spPr>
          <a:xfrm>
            <a:off x="2374710" y="625288"/>
            <a:ext cx="7442579" cy="56074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1625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410" r="-690" b="3601"/>
          <a:stretch/>
        </p:blipFill>
        <p:spPr>
          <a:xfrm>
            <a:off x="2209800" y="351680"/>
            <a:ext cx="7827605" cy="57532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0810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9882" r="-508" b="4738"/>
          <a:stretch/>
        </p:blipFill>
        <p:spPr>
          <a:xfrm>
            <a:off x="2373406" y="537882"/>
            <a:ext cx="7445188" cy="55838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2912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000" r="262" b="5098"/>
          <a:stretch/>
        </p:blipFill>
        <p:spPr>
          <a:xfrm>
            <a:off x="2317376" y="591318"/>
            <a:ext cx="7557248" cy="56753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0822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94" r="-630" b="7087"/>
          <a:stretch/>
        </p:blipFill>
        <p:spPr>
          <a:xfrm>
            <a:off x="2205201" y="625067"/>
            <a:ext cx="7781598" cy="56078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19788" r="-730" b="6518"/>
          <a:stretch/>
        </p:blipFill>
        <p:spPr>
          <a:xfrm>
            <a:off x="2195169" y="389964"/>
            <a:ext cx="7787031" cy="56970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7745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9788" r="-446" b="6518"/>
          <a:stretch/>
        </p:blipFill>
        <p:spPr>
          <a:xfrm>
            <a:off x="2209800" y="457200"/>
            <a:ext cx="7797515" cy="57207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7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240" r="-225" b="6897"/>
          <a:stretch/>
        </p:blipFill>
        <p:spPr>
          <a:xfrm>
            <a:off x="2405922" y="605117"/>
            <a:ext cx="7380155" cy="53653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8985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9634" r="-371" b="3651"/>
          <a:stretch/>
        </p:blipFill>
        <p:spPr>
          <a:xfrm>
            <a:off x="2229970" y="419903"/>
            <a:ext cx="7732059" cy="5800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06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271" y="-479612"/>
            <a:ext cx="7503459" cy="750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0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64321" y="291370"/>
            <a:ext cx="5913735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58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104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2020-09-15T09:20:55Z</dcterms:created>
  <dcterms:modified xsi:type="dcterms:W3CDTF">2020-09-15T12:51:21Z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