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j+d0j1q91AAlQlgZERZkg==" hashData="e0/Mv6yOXMnWeiXDB67QdVflGs+491T7vRF1S98Qfl40vErwtrx1pR3wFMDt17acQhe5y7KEDpxKSCAMnYhz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31520-6B36-40A7-AAB5-77F52F9444DC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8AB37-FCD6-4A60-BB76-417B79FAB7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48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59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80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478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864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262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38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46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398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778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766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789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139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155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962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186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181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199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F902-70A2-4E8C-9F13-04AD4654F932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2BE2-7506-442A-9F89-0BAFBF7A5970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39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EB2CD-327F-4BD9-9C7C-BC1B97D6B594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96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E28C-3E7C-460D-ACE7-D11ED2290E42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19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86258-C60C-4D99-8070-A0F556FCAE1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92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2CFA-91D7-4751-9DF0-5928373CA29F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1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88A4-500E-4BD3-A833-FAD81C8FD66B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F28D0-B422-42EA-A081-4D473216C72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51FCD-EDEC-49CE-8C74-D5941FFE0A3E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94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39271-35B1-43CF-88A7-466DB17A0248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45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F91DB-D1BB-4106-BA4F-4D8503496B73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96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bg1"/>
            </a:gs>
            <a:gs pos="0">
              <a:schemeClr val="accent4">
                <a:lumMod val="75000"/>
              </a:schemeClr>
            </a:gs>
            <a:gs pos="75000">
              <a:schemeClr val="accent4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BD5F9-2EA7-47DF-A178-A35A472A9E8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61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8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  <p:sndAc>
          <p:stSnd loop="1">
            <p:snd r:embed="rId3" name="Mareputation1111_001.wav"/>
          </p:stSnd>
        </p:sndAc>
      </p:transition>
    </mc:Choice>
    <mc:Fallback>
      <p:transition spd="slow" advTm="12000">
        <p:wedge/>
        <p:sndAc>
          <p:stSnd loop="1">
            <p:snd r:embed="rId3" name="Mareputation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1558" r="-345" b="5951"/>
          <a:stretch/>
        </p:blipFill>
        <p:spPr>
          <a:xfrm>
            <a:off x="1925998" y="205340"/>
            <a:ext cx="8340004" cy="6025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756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435" r="20" b="5575"/>
          <a:stretch/>
        </p:blipFill>
        <p:spPr>
          <a:xfrm>
            <a:off x="2153938" y="571500"/>
            <a:ext cx="7828262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88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999" r="-524" b="10602"/>
          <a:stretch/>
        </p:blipFill>
        <p:spPr>
          <a:xfrm>
            <a:off x="1790749" y="336176"/>
            <a:ext cx="8610502" cy="58588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336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877" r="-110" b="6732"/>
          <a:stretch/>
        </p:blipFill>
        <p:spPr>
          <a:xfrm>
            <a:off x="2144357" y="403412"/>
            <a:ext cx="7903285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725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554" r="-544" b="7069"/>
          <a:stretch/>
        </p:blipFill>
        <p:spPr>
          <a:xfrm>
            <a:off x="2098399" y="443755"/>
            <a:ext cx="7995201" cy="57553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4043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868" r="233" b="6023"/>
          <a:stretch/>
        </p:blipFill>
        <p:spPr>
          <a:xfrm>
            <a:off x="2100058" y="363071"/>
            <a:ext cx="7945623" cy="5822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1625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94" r="218"/>
          <a:stretch/>
        </p:blipFill>
        <p:spPr>
          <a:xfrm>
            <a:off x="2421551" y="374125"/>
            <a:ext cx="7348898" cy="58408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0810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811" r="-427" b="6496"/>
          <a:stretch/>
        </p:blipFill>
        <p:spPr>
          <a:xfrm>
            <a:off x="2213340" y="484094"/>
            <a:ext cx="7765320" cy="56208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2912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631" r="12" b="2550"/>
          <a:stretch/>
        </p:blipFill>
        <p:spPr>
          <a:xfrm>
            <a:off x="2696217" y="349622"/>
            <a:ext cx="6799565" cy="5836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822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1068" r="263" b="6869"/>
          <a:stretch/>
        </p:blipFill>
        <p:spPr>
          <a:xfrm>
            <a:off x="2190416" y="607172"/>
            <a:ext cx="7811167" cy="56436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518" r="-650" b="6343"/>
          <a:stretch/>
        </p:blipFill>
        <p:spPr>
          <a:xfrm>
            <a:off x="2237728" y="437029"/>
            <a:ext cx="7716544" cy="56074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7745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485" r="612" b="6109"/>
          <a:stretch/>
        </p:blipFill>
        <p:spPr>
          <a:xfrm>
            <a:off x="2219748" y="443752"/>
            <a:ext cx="7752504" cy="56477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7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87" r="-786" b="4153"/>
          <a:stretch/>
        </p:blipFill>
        <p:spPr>
          <a:xfrm>
            <a:off x="2236223" y="410136"/>
            <a:ext cx="7745977" cy="5822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8985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715" r="362" b="5796"/>
          <a:stretch/>
        </p:blipFill>
        <p:spPr>
          <a:xfrm>
            <a:off x="2209800" y="587001"/>
            <a:ext cx="7706429" cy="56839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406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542" r="70" b="3868"/>
          <a:stretch/>
        </p:blipFill>
        <p:spPr>
          <a:xfrm>
            <a:off x="2353945" y="598394"/>
            <a:ext cx="7484110" cy="56612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20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64321" y="291370"/>
            <a:ext cx="5913735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58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103</Words>
  <Application>Microsoft Office PowerPoint</Application>
  <PresentationFormat>Grand écran</PresentationFormat>
  <Paragraphs>69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2020-09-15T09:20:55Z</dcterms:created>
  <dcterms:modified xsi:type="dcterms:W3CDTF">2020-09-15T09:46:58Z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