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5" r:id="rId11"/>
    <p:sldId id="284" r:id="rId12"/>
    <p:sldId id="286" r:id="rId13"/>
    <p:sldId id="287" r:id="rId14"/>
    <p:sldId id="289" r:id="rId15"/>
    <p:sldId id="290" r:id="rId16"/>
    <p:sldId id="291" r:id="rId17"/>
    <p:sldId id="288" r:id="rId18"/>
    <p:sldId id="29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6z9kmOyZcL/RT6hBMwgpA==" hashData="dy3sLjwkbaQ2tHuW/ao6Z/c6X7GrmbeTsstbSObWohGG+rY1MjG4KZcYwZMz7Up3XwQye+lTRFzH3A+RxFRV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03/11/2020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304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03/11/2020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03/11/2020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03/11/2020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03/11/2020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5">
                <a:lumMod val="60000"/>
                <a:lumOff val="40000"/>
              </a:schemeClr>
            </a:gs>
            <a:gs pos="89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03/11/2020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130" y="1115768"/>
            <a:ext cx="9766150" cy="46664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4169" y="4674238"/>
            <a:ext cx="202170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N°2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JAPANESE GARDEN Hasselt-Belgium [J]_001.wav"/>
          </p:stSnd>
        </p:sndAc>
      </p:transition>
    </mc:Choice>
    <mc:Fallback>
      <p:transition spd="slow" advTm="16000">
        <p:wedge/>
        <p:sndAc>
          <p:stSnd loop="1">
            <p:snd r:embed="rId3" name="JAPANESE GARDEN Hasselt-Belgium [J]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62745" y="1462677"/>
            <a:ext cx="906651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</a:t>
            </a:r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existe un temple des chats au Japon et ses moines sont les plus adorables</a:t>
            </a: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1406" y="1413063"/>
            <a:ext cx="896918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On vous en avait déjà parlé dans un précédent article, mais on ne se lasse pas de ce temple rempli de chats !</a:t>
            </a:r>
          </a:p>
          <a:p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Amoureux des chats, on a trouvé l'endroit idéal pour vous ! Sachez qu'au Japon il existe le temple </a:t>
            </a:r>
            <a:r>
              <a:rPr lang="fr-FR" sz="32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Nyan</a:t>
            </a:r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Nyan</a:t>
            </a:r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Ji (qui signifie littéralement 'temple Miaou </a:t>
            </a:r>
            <a:r>
              <a:rPr lang="fr-FR" sz="3200" b="1" dirty="0" err="1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Miaou</a:t>
            </a:r>
            <a:r>
              <a:rPr lang="fr-FR" sz="3200" b="1" dirty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'), qui se trouve à Kyoto. </a:t>
            </a:r>
          </a:p>
        </p:txBody>
      </p:sp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93694"/>
            <a:ext cx="4667026" cy="4667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120588"/>
            <a:ext cx="4640132" cy="4640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93694"/>
            <a:ext cx="4667026" cy="4667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824" y="1100341"/>
            <a:ext cx="8283388" cy="4662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62318"/>
            <a:ext cx="4698402" cy="4698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89212"/>
            <a:ext cx="4671508" cy="46715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6375" y="1113800"/>
            <a:ext cx="8283389" cy="4650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4260" y="1102863"/>
            <a:ext cx="6323479" cy="46522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575" y="1112340"/>
            <a:ext cx="7420321" cy="46430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89212"/>
            <a:ext cx="4681578" cy="4661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919" y="1064034"/>
            <a:ext cx="6404162" cy="4729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64280" y="1075764"/>
            <a:ext cx="4684955" cy="4684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4279" y="1107141"/>
            <a:ext cx="4653579" cy="4653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9824" y="1094048"/>
            <a:ext cx="8256494" cy="469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130" y="1115768"/>
            <a:ext cx="9766150" cy="46664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03/11/2020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954169" y="4674238"/>
            <a:ext cx="18101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N°1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16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185</Words>
  <Application>Microsoft Office PowerPoint</Application>
  <PresentationFormat>Grand écran</PresentationFormat>
  <Paragraphs>77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2020-10-28T18:29:18Z</dcterms:created>
  <dcterms:modified xsi:type="dcterms:W3CDTF">2020-11-03T20:05:36Z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