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5" r:id="rId11"/>
    <p:sldId id="284" r:id="rId12"/>
    <p:sldId id="286" r:id="rId13"/>
    <p:sldId id="287" r:id="rId14"/>
    <p:sldId id="289" r:id="rId15"/>
    <p:sldId id="290" r:id="rId16"/>
    <p:sldId id="291" r:id="rId17"/>
    <p:sldId id="288" r:id="rId18"/>
    <p:sldId id="293" r:id="rId19"/>
    <p:sldId id="29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RESQUYnjjfojEMB+LdYcA==" hashData="aNZlNG2LGOmi7muj4Sh7s3GcTyNU74tGkyJUj3R/Z5IERYMdk09WJvfQFy/vkajHGy/r/BGXeRVbtSCUVBTo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8386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304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03/11/2020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03/11/2020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03/11/2020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5">
                <a:lumMod val="60000"/>
                <a:lumOff val="40000"/>
              </a:schemeClr>
            </a:gs>
            <a:gs pos="89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130" y="1115768"/>
            <a:ext cx="9766150" cy="46664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4169" y="4674238"/>
            <a:ext cx="18101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  <p:sndAc>
          <p:stSnd loop="1">
            <p:snd r:embed="rId3" name="JAPANESE GARDEN Hasselt-Belgium [J]_001.wav"/>
          </p:stSnd>
        </p:sndAc>
      </p:transition>
    </mc:Choice>
    <mc:Fallback xmlns="">
      <p:transition spd="slow" advTm="16000">
        <p:wedge/>
        <p:sndAc>
          <p:stSnd loop="1">
            <p:snd r:embed="rId5" name="JAPANESE GARDEN Hasselt-Belgium [J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62745" y="1462677"/>
            <a:ext cx="90665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existe un temple des chats au Japon et ses moines sont les plus adorables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1406" y="1413063"/>
            <a:ext cx="89691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On vous en avait déjà parlé dans un précédent article, mais on ne se lasse pas de ce temple rempli de chats !</a:t>
            </a:r>
          </a:p>
          <a:p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Amoureux des chats, on a trouvé l'endroit idéal pour vous ! Sachez qu'au Japon il existe le temple </a:t>
            </a:r>
            <a:r>
              <a:rPr lang="fr-FR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Nyan</a:t>
            </a:r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Nyan</a:t>
            </a:r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Ji (qui signifie littéralement 'temple Miaou </a:t>
            </a:r>
            <a:r>
              <a:rPr lang="fr-FR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Miaou</a:t>
            </a:r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'), qui se trouve à Kyoto. </a:t>
            </a:r>
          </a:p>
        </p:txBody>
      </p:sp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20588"/>
            <a:ext cx="4640132" cy="4640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0" y="1096686"/>
            <a:ext cx="4495800" cy="4664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02658"/>
            <a:ext cx="4669910" cy="4646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71508" cy="467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16106"/>
            <a:ext cx="6876042" cy="4656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02658"/>
            <a:ext cx="4658061" cy="4658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75765"/>
            <a:ext cx="4688322" cy="4681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71508" cy="467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71508" cy="467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424" y="1089212"/>
            <a:ext cx="4733364" cy="4733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07140"/>
            <a:ext cx="4653579" cy="4653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02658"/>
            <a:ext cx="4658061" cy="4658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91737" cy="4651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5" y="1129553"/>
            <a:ext cx="6316898" cy="4647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71508" cy="467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57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130" y="1115768"/>
            <a:ext cx="9766150" cy="46664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84497" y="1219217"/>
            <a:ext cx="442300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C’’était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16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193</Words>
  <Application>Microsoft Office PowerPoint</Application>
  <PresentationFormat>Grand écran</PresentationFormat>
  <Paragraphs>81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2020-10-28T18:29:18Z</dcterms:created>
  <dcterms:modified xsi:type="dcterms:W3CDTF">2020-11-03T19:57:40Z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