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67" r:id="rId24"/>
    <p:sldId id="280" r:id="rId25"/>
    <p:sldId id="279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zRXkuMRXZUmOauOFJtcDw==" hashData="nagglADkrYAuu5LKWD9CGa+GWLzxSJ9HoW3NRQjhInHebBr+Pt4ezc2yRnkr5KkWcjtawUetE9vxXKFwVH/uc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6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EA0D8A-10D0-4331-A462-D39BE40DF699}" type="datetimeFigureOut">
              <a:rPr lang="fr-FR" smtClean="0"/>
              <a:t>09/08/2020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1293B0-47E3-4057-8F45-7D53277858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335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9287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468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90804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1278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05524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804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55223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77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8566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1351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1895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3966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6738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0709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3929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9090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16681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2370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471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8986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9030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7954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995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1659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93B0-47E3-4057-8F45-7D532778584F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6001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41A9F5-4A9C-484C-8A33-A169F86990CB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225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7428-A381-4B40-BD9A-EDF80C324167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631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B13E1-BE6D-4815-893E-C44F84B3C2F0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06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5F4F8-5863-4723-8C4A-60AD5362E3E4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2789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1FA9B-F6E7-4CD1-890F-87318A4F4E31}" type="datetime1">
              <a:rPr lang="fr-FR" smtClean="0"/>
              <a:t>09/08/2020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847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EB7D-334B-44BD-A9E5-4A0A81192317}" type="datetime1">
              <a:rPr lang="fr-FR" smtClean="0"/>
              <a:t>09/08/2020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64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819B2-505F-4992-B568-8406623647CA}" type="datetime1">
              <a:rPr lang="fr-FR" smtClean="0"/>
              <a:t>09/08/2020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57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21A93-43A7-496C-BB29-8BF287CE06DB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857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840E-EA45-460F-8787-F02314F49481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152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40BB-42B8-4142-A138-1A6597112D00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3331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83CA1-BC9C-42D4-B432-DC03895B10BC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134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288A5-CC9A-49E6-9E20-40294939CF5F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0C7AD-2A26-4AD7-A1F8-86CDA3578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783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1108" y="542554"/>
            <a:ext cx="8039819" cy="574509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8600" y="4485736"/>
            <a:ext cx="1362974" cy="72461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731664" y="1155788"/>
            <a:ext cx="872867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Mes dessous à l’année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au choix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827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  <p:sndAc>
          <p:stSnd loop="1">
            <p:snd r:embed="rId3" name="audio1.wav"/>
          </p:stSnd>
        </p:sndAc>
      </p:transition>
    </mc:Choice>
    <mc:Fallback>
      <p:transition spd="slow" advTm="16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4445" y="1122168"/>
            <a:ext cx="6763109" cy="460193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89937" y="4571951"/>
            <a:ext cx="93987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Avant je mettais cela ?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41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4741" y="871801"/>
            <a:ext cx="6470214" cy="53179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38588" y="3175585"/>
            <a:ext cx="731482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Mes changements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à l’année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mes Frous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frous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9822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660" y="1178080"/>
            <a:ext cx="7090914" cy="456477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21901" y="5112305"/>
            <a:ext cx="1966823" cy="569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96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1003" y="1160253"/>
            <a:ext cx="6090249" cy="456768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15532" y="5109814"/>
            <a:ext cx="1079740" cy="87392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537083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509" y="1216186"/>
            <a:ext cx="5848709" cy="452803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15200" y="5076339"/>
            <a:ext cx="838200" cy="62373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4409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64302" y="1155939"/>
            <a:ext cx="5434641" cy="453749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5751" y="5113473"/>
            <a:ext cx="1173192" cy="55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615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234" y="1156659"/>
            <a:ext cx="6280030" cy="455302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1746" y="5165002"/>
            <a:ext cx="1548518" cy="55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976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7962" y="1128512"/>
            <a:ext cx="6556075" cy="458925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43004" y="5181875"/>
            <a:ext cx="1552755" cy="55209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673709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9518" y="1155940"/>
            <a:ext cx="6540532" cy="453749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67291" y="5165231"/>
            <a:ext cx="1155940" cy="448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47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1991" y="1155940"/>
            <a:ext cx="6124755" cy="459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012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0121" y="1171252"/>
            <a:ext cx="7539487" cy="456056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90914" y="5080909"/>
            <a:ext cx="1777041" cy="65091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66326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777" y="1115465"/>
            <a:ext cx="5762446" cy="4615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38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1699" y="1138686"/>
            <a:ext cx="6728602" cy="458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58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5156" y="1155700"/>
            <a:ext cx="7361687" cy="454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90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6817" y="1125182"/>
            <a:ext cx="4898366" cy="460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11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4385" y="1173192"/>
            <a:ext cx="6540533" cy="453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98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3825" y="1121463"/>
            <a:ext cx="6184350" cy="4615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30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4634" y="1164420"/>
            <a:ext cx="4485736" cy="455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20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7613" y="1139405"/>
            <a:ext cx="5096774" cy="4579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987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615" y="576649"/>
            <a:ext cx="7867291" cy="5779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81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327" y="1151625"/>
            <a:ext cx="5141345" cy="4554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413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9691" y="1173054"/>
            <a:ext cx="3709357" cy="4590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805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9682" y="891988"/>
            <a:ext cx="5123330" cy="512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461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chemeClr val="accent2">
                <a:lumMod val="75000"/>
              </a:schemeClr>
            </a:gs>
            <a:gs pos="36000">
              <a:schemeClr val="accent2">
                <a:lumMod val="60000"/>
                <a:lumOff val="40000"/>
              </a:schemeClr>
            </a:gs>
            <a:gs pos="14000">
              <a:schemeClr val="accent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9938" y="656492"/>
            <a:ext cx="10832124" cy="553329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2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356349"/>
            <a:ext cx="2743200" cy="365125"/>
          </a:xfrm>
        </p:spPr>
        <p:txBody>
          <a:bodyPr/>
          <a:lstStyle/>
          <a:p>
            <a:fld id="{735C7451-8DB6-465A-90DA-9BE4AFE0F15D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09/08/2020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8"/>
            <a:ext cx="2743200" cy="365125"/>
          </a:xfrm>
        </p:spPr>
        <p:txBody>
          <a:bodyPr/>
          <a:lstStyle/>
          <a:p>
            <a:fld id="{9370C7AD-2A26-4AD7-A1F8-86CDA3578BAC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1108" y="542554"/>
            <a:ext cx="8039819" cy="574509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8600" y="4485736"/>
            <a:ext cx="1362974" cy="72461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846681" y="4089985"/>
            <a:ext cx="872867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Mes dessous à l’année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au choix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98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177</Words>
  <Application>Microsoft Office PowerPoint</Application>
  <PresentationFormat>Grand écran</PresentationFormat>
  <Paragraphs>108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2020-08-09T13:00:16Z</dcterms:created>
  <dcterms:modified xsi:type="dcterms:W3CDTF">2020-08-09T14:19:31Z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