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60" r:id="rId7"/>
    <p:sldId id="259" r:id="rId8"/>
    <p:sldId id="261" r:id="rId9"/>
    <p:sldId id="262" r:id="rId10"/>
    <p:sldId id="263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wDNJKsUzlDcNhqBNxtrmQ==" hashData="iiO+DC8lhLe7tyLT8xGoKV0zPjs4E/5zSzxZ+8PGRqz6RKAEI9Mt3SErV++VJtSfDql6cTp/O3vb13mKOLHz+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37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03/06/2020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03/06/2020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03/06/2020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03/06/2020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03/06/2020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03/06/2020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03/06/2020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40000"/>
                <a:lumOff val="60000"/>
              </a:schemeClr>
            </a:gs>
            <a:gs pos="100000">
              <a:srgbClr val="FFC000"/>
            </a:gs>
            <a:gs pos="46000">
              <a:schemeClr val="accent1">
                <a:lumMod val="95000"/>
                <a:lumOff val="5000"/>
              </a:schemeClr>
            </a:gs>
            <a:gs pos="86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03/06/2020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</a:t>
            </a:r>
            <a:r>
              <a:rPr lang="fr-FR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1</a:t>
            </a:r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9 </a:t>
            </a:r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6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629903"/>
            <a:ext cx="3997036" cy="5749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926" y="484909"/>
            <a:ext cx="8533713" cy="59735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495163"/>
            <a:ext cx="4114799" cy="5867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0987" y="571500"/>
            <a:ext cx="4010025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8109" y="524948"/>
            <a:ext cx="5694218" cy="5850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8109" y="427703"/>
            <a:ext cx="5869188" cy="5869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458422"/>
            <a:ext cx="4114800" cy="59411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4703" y="427703"/>
            <a:ext cx="5951947" cy="5951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4218" y="501107"/>
            <a:ext cx="8423563" cy="5855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458422"/>
            <a:ext cx="4114800" cy="59411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491102"/>
            <a:ext cx="4114800" cy="5875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0512" y="581025"/>
            <a:ext cx="3990975" cy="5695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126" y="427585"/>
            <a:ext cx="10543309" cy="59792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382" y="427703"/>
            <a:ext cx="7176653" cy="6002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4218" y="406434"/>
            <a:ext cx="8520546" cy="5977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4218" y="579151"/>
            <a:ext cx="8257309" cy="5816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345" y="414987"/>
            <a:ext cx="8368146" cy="59492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928" y="408397"/>
            <a:ext cx="8451272" cy="5982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509" y="455263"/>
            <a:ext cx="8492836" cy="5937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03/06/2020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2019-12-12T10:03:33Z</dcterms:created>
  <dcterms:modified xsi:type="dcterms:W3CDTF">2020-06-03T16:52:14Z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