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67" r:id="rId14"/>
    <p:sldId id="269" r:id="rId15"/>
    <p:sldId id="268" r:id="rId16"/>
    <p:sldId id="270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rMEMWECEW494qiWiN6ZuQ==" hashData="CfOjSSUb1/+DaRSIOjwlqFOw58o3StS5rh1nOObbnmFQgbkj/hVQA0K0VrDfX3CW60Jz4x4RLIGU8fQRERyY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40000"/>
                <a:lumOff val="60000"/>
              </a:schemeClr>
            </a:gs>
            <a:gs pos="68893">
              <a:srgbClr val="177B60"/>
            </a:gs>
            <a:gs pos="100000">
              <a:srgbClr val="FFC000"/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</a:t>
            </a:r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18 </a:t>
            </a:r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6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055" y="540327"/>
            <a:ext cx="8183875" cy="57900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073" y="443345"/>
            <a:ext cx="9982039" cy="5934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70233"/>
            <a:ext cx="10418617" cy="5886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636" y="529733"/>
            <a:ext cx="9795164" cy="5823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510" y="463843"/>
            <a:ext cx="9989126" cy="593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36" y="457201"/>
            <a:ext cx="10509537" cy="5908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159" t="12323" r="12500" b="11515"/>
          <a:stretch/>
        </p:blipFill>
        <p:spPr>
          <a:xfrm>
            <a:off x="955963" y="484910"/>
            <a:ext cx="10345521" cy="58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109" y="595745"/>
            <a:ext cx="10190788" cy="5732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218" y="443345"/>
            <a:ext cx="9995894" cy="5942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5163" y="394855"/>
            <a:ext cx="7966363" cy="597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3856" y="475074"/>
            <a:ext cx="4558144" cy="588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548640"/>
            <a:ext cx="8534400" cy="5760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399" y="444211"/>
            <a:ext cx="10551891" cy="5935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453360"/>
            <a:ext cx="10030691" cy="5967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509" y="457849"/>
            <a:ext cx="9989127" cy="5950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414" r="-1212" b="10202"/>
          <a:stretch/>
        </p:blipFill>
        <p:spPr>
          <a:xfrm>
            <a:off x="928255" y="432062"/>
            <a:ext cx="10239659" cy="5947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2152" y="387927"/>
            <a:ext cx="5930208" cy="5991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636" y="420496"/>
            <a:ext cx="8312727" cy="601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03" y="427703"/>
            <a:ext cx="6002594" cy="600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2020-06-03T15:03:21Z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