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6" r:id="rId10"/>
    <p:sldId id="262" r:id="rId11"/>
    <p:sldId id="263" r:id="rId12"/>
    <p:sldId id="272" r:id="rId13"/>
    <p:sldId id="267" r:id="rId14"/>
    <p:sldId id="269" r:id="rId15"/>
    <p:sldId id="268" r:id="rId16"/>
    <p:sldId id="270" r:id="rId17"/>
    <p:sldId id="271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PYJtrOLXuYJpmywl5aznw==" hashData="gZRT6nJPT6UOpYPVfGT+RvtQX0aIvXLYU3FHh0sOs4X9Kz24lkv/4AC0ZqG+Mm/I58BJe6Ac/q0gDRyPmfF25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378" y="-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03/04/2020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03/04/2020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03/04/2020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17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2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3709" y="462239"/>
            <a:ext cx="7592291" cy="59119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7077" y="443324"/>
            <a:ext cx="6757847" cy="59363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8121" y="509608"/>
            <a:ext cx="6615758" cy="5838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7127" y="530728"/>
            <a:ext cx="8977745" cy="59286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9018" y="498764"/>
            <a:ext cx="7815431" cy="58593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757" y="423517"/>
            <a:ext cx="9911734" cy="59561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440075"/>
            <a:ext cx="8382000" cy="5977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0679" y="455376"/>
            <a:ext cx="5846618" cy="59242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8733" y="504006"/>
            <a:ext cx="7074534" cy="5849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7055" y="512692"/>
            <a:ext cx="6677890" cy="58669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5"/>
          <a:stretch/>
        </p:blipFill>
        <p:spPr>
          <a:xfrm>
            <a:off x="2032585" y="471055"/>
            <a:ext cx="8126830" cy="59085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5"/>
          <a:stretch/>
        </p:blipFill>
        <p:spPr>
          <a:xfrm>
            <a:off x="802920" y="488557"/>
            <a:ext cx="10586159" cy="58808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00" y="541380"/>
            <a:ext cx="6248400" cy="58382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3473" y="500710"/>
            <a:ext cx="5805054" cy="5856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4769" y="499181"/>
            <a:ext cx="5582462" cy="58596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7563" y="488950"/>
            <a:ext cx="7536873" cy="5880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3091" y="454864"/>
            <a:ext cx="7065818" cy="58762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6563" y="490697"/>
            <a:ext cx="8298873" cy="58766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509" y="487913"/>
            <a:ext cx="10016836" cy="58640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268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2019-12-12T10:03:33Z</dcterms:created>
  <dcterms:modified xsi:type="dcterms:W3CDTF">2020-04-03T16:46:05Z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