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56" r:id="rId2"/>
    <p:sldId id="257" r:id="rId3"/>
    <p:sldId id="264" r:id="rId4"/>
    <p:sldId id="265" r:id="rId5"/>
    <p:sldId id="259" r:id="rId6"/>
    <p:sldId id="260" r:id="rId7"/>
    <p:sldId id="267" r:id="rId8"/>
    <p:sldId id="262" r:id="rId9"/>
    <p:sldId id="270" r:id="rId10"/>
    <p:sldId id="263" r:id="rId11"/>
    <p:sldId id="266" r:id="rId12"/>
    <p:sldId id="269" r:id="rId13"/>
    <p:sldId id="268" r:id="rId14"/>
    <p:sldId id="281" r:id="rId15"/>
    <p:sldId id="271" r:id="rId16"/>
    <p:sldId id="272" r:id="rId17"/>
    <p:sldId id="273" r:id="rId18"/>
    <p:sldId id="275" r:id="rId19"/>
    <p:sldId id="274" r:id="rId20"/>
    <p:sldId id="276" r:id="rId21"/>
    <p:sldId id="277" r:id="rId22"/>
    <p:sldId id="278" r:id="rId23"/>
    <p:sldId id="279" r:id="rId24"/>
    <p:sldId id="280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9PSHxqqvVsiertonXUarQ==" hashData="oNpnkID+YlinR2QXJj1w9NSsDwgOKL58LATg3LrUslDjUp46VeGheQp7d6Dq+daSfFSqJMZe6CV8Pc9SOX+JT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53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378" y="-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B96BA6-35A3-4616-96EB-11D2AEB16A63}" type="datetimeFigureOut">
              <a:rPr lang="fr-FR" smtClean="0"/>
              <a:t>03/04/2020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1F46E0-AF6D-49CE-820D-7827CE794C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5997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912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0506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3925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3203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33660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80139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7541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69710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19115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75336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85921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39174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2391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908807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13676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781576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1992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9512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801249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037551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670773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236864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3737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3709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DFFA4-DB29-4A31-8993-29413CA787D1}" type="datetime1">
              <a:rPr lang="fr-FR" smtClean="0"/>
              <a:t>03/04/2020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939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902C9-8950-4C39-B81D-99A141E6901E}" type="datetime1">
              <a:rPr lang="fr-FR" smtClean="0"/>
              <a:t>03/04/2020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6536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EC165-F313-4D5B-B731-D62E09A1BF3D}" type="datetime1">
              <a:rPr lang="fr-FR" smtClean="0"/>
              <a:t>03/04/2020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317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AD8EF-6C48-49A0-8EEC-2B05F06DA461}" type="datetime1">
              <a:rPr lang="fr-FR" smtClean="0"/>
              <a:t>03/04/2020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4797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43E06-9D26-47CD-AD4C-CE798E1E45E3}" type="datetime1">
              <a:rPr lang="fr-FR" smtClean="0"/>
              <a:t>03/04/2020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2320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4AA4B-8CAC-4B33-B83F-6CD00C4CC5E7}" type="datetime1">
              <a:rPr lang="fr-FR" smtClean="0"/>
              <a:t>03/04/2020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7960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DB55C-9076-4F37-8207-DA95A080B3BC}" type="datetime1">
              <a:rPr lang="fr-FR" smtClean="0"/>
              <a:t>03/04/2020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8294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DAC32-F830-424A-8494-FD05D9397698}" type="datetime1">
              <a:rPr lang="fr-FR" smtClean="0"/>
              <a:t>03/04/2020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729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8521B-1364-45F7-A644-65CCEA77BE9A}" type="datetime1">
              <a:rPr lang="fr-FR" smtClean="0"/>
              <a:t>03/04/2020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2451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31F4D-9CC8-4558-A4E1-5C441CC1E120}" type="datetime1">
              <a:rPr lang="fr-FR" smtClean="0"/>
              <a:t>03/04/2020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15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49F62-E2A9-423B-9257-1BEDA4DAA7B0}" type="datetime1">
              <a:rPr lang="fr-FR" smtClean="0"/>
              <a:t>03/04/2020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5829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CC5C1-2B2B-482B-AC0B-E20CC5040213}" type="datetime1">
              <a:rPr lang="fr-FR" smtClean="0"/>
              <a:t>03/04/2020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3960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652" y="575186"/>
            <a:ext cx="10374398" cy="5804464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703" y="1581682"/>
            <a:ext cx="5986791" cy="479796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91077" y="3425687"/>
            <a:ext cx="1020984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Avec Humour Breton ou pas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? N° 16  Par Lande</a:t>
            </a:r>
            <a:endParaRPr lang="fr-FR" sz="8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24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  <p:sndAc>
          <p:stSnd loop="1">
            <p:snd r:embed="rId3" name="Bagad Cap Caval Brest 2009.wav"/>
          </p:stSnd>
        </p:sndAc>
      </p:transition>
    </mc:Choice>
    <mc:Fallback>
      <p:transition spd="slow" advTm="12000">
        <p:fade/>
        <p:sndAc>
          <p:stSnd loop="1">
            <p:snd r:embed="rId3" name="Bagad Cap Caval Brest 2009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865" y="671051"/>
            <a:ext cx="10382269" cy="551589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381733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5388" y="1076632"/>
            <a:ext cx="10341223" cy="49702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1793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9782" y="464007"/>
            <a:ext cx="5292436" cy="59299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17154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9224" y="499764"/>
            <a:ext cx="5453552" cy="58798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8041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6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1825" y="397041"/>
            <a:ext cx="5003524" cy="59826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53788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7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6825" y="484632"/>
            <a:ext cx="5860472" cy="58887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3473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8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6436" y="481078"/>
            <a:ext cx="6179127" cy="58958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035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6652" y="503909"/>
            <a:ext cx="5058697" cy="58501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4300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6999" y="498672"/>
            <a:ext cx="6858001" cy="58186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5332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5344" y="477982"/>
            <a:ext cx="9809019" cy="58854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7752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88"/>
          <a:stretch/>
        </p:blipFill>
        <p:spPr>
          <a:xfrm>
            <a:off x="938748" y="893618"/>
            <a:ext cx="10314503" cy="50707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8636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077"/>
          <a:stretch/>
        </p:blipFill>
        <p:spPr>
          <a:xfrm>
            <a:off x="1324366" y="496399"/>
            <a:ext cx="9543268" cy="58652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9655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92"/>
          <a:stretch/>
        </p:blipFill>
        <p:spPr>
          <a:xfrm>
            <a:off x="1330882" y="382161"/>
            <a:ext cx="9530236" cy="58442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3930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9950" y="542925"/>
            <a:ext cx="5372100" cy="57721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8969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16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2873" y="526473"/>
            <a:ext cx="7729066" cy="58483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7342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17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5661" y="450707"/>
            <a:ext cx="7060679" cy="59289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410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18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453914"/>
            <a:ext cx="7661564" cy="59180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1498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9400" y="493534"/>
            <a:ext cx="6553200" cy="58861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3982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468698"/>
            <a:ext cx="9433396" cy="59109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8513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6182" y="430467"/>
            <a:ext cx="9698182" cy="59125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31073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23103" y="674400"/>
            <a:ext cx="875968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. Quand il te manque un sens, un autre est renforcé. Par exemple si t'as pas le sens de l'humour,...</a:t>
            </a:r>
          </a:p>
        </p:txBody>
      </p:sp>
    </p:spTree>
    <p:extLst>
      <p:ext uri="{BB962C8B-B14F-4D97-AF65-F5344CB8AC3E}">
        <p14:creationId xmlns:p14="http://schemas.microsoft.com/office/powerpoint/2010/main" val="420117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5701" y="588701"/>
            <a:ext cx="5680598" cy="56805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52139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652" y="575186"/>
            <a:ext cx="10374398" cy="5804464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703" y="1581682"/>
            <a:ext cx="5986791" cy="479796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91077" y="2403915"/>
            <a:ext cx="10209846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C’était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Avec Humour Breton ou pas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?  Par Lande</a:t>
            </a:r>
            <a:endParaRPr lang="fr-FR" sz="8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685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96</TotalTime>
  <Words>259</Words>
  <Application>Microsoft Office PowerPoint</Application>
  <PresentationFormat>Grand écran</PresentationFormat>
  <Paragraphs>102</Paragraphs>
  <Slides>24</Slides>
  <Notes>24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Edwardian Script ITC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2019-12-12T10:03:33Z</dcterms:created>
  <dcterms:modified xsi:type="dcterms:W3CDTF">2020-04-03T16:34:34Z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