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LmXq5bvqh6+EMmrqswj7A==" hashData="5EWDWdHLnpAeOf9K3GDmbfIhEkRSKojzY1wVkA8meTg/ZyDdGaVsAhPPBLkVlyPOlB5lDamQN/Yy2TUuiRkC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61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03/04/2020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03/04/2020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03/04/2020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15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4479" y="530516"/>
            <a:ext cx="5883042" cy="5849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2741" y="469788"/>
            <a:ext cx="5162607" cy="59184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487404"/>
            <a:ext cx="5486400" cy="5881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4982" y="526330"/>
            <a:ext cx="5902036" cy="5805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12" y="442912"/>
            <a:ext cx="6048375" cy="5972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0121" y="509810"/>
            <a:ext cx="5818909" cy="58698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509" y="509183"/>
            <a:ext cx="6192982" cy="58704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5952" y="454164"/>
            <a:ext cx="7840096" cy="5925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6"/>
          <a:stretch/>
        </p:blipFill>
        <p:spPr>
          <a:xfrm>
            <a:off x="2353101" y="509338"/>
            <a:ext cx="7485798" cy="58393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6"/>
          <a:stretch/>
        </p:blipFill>
        <p:spPr>
          <a:xfrm>
            <a:off x="1723103" y="498094"/>
            <a:ext cx="8785670" cy="58815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6110" y="500720"/>
            <a:ext cx="7259780" cy="5856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1745" y="479993"/>
            <a:ext cx="6428510" cy="5898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411" y="558687"/>
            <a:ext cx="6937178" cy="5740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5545" y="573628"/>
            <a:ext cx="6580909" cy="5710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1922" y="500601"/>
            <a:ext cx="6075375" cy="58567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5150" y="409575"/>
            <a:ext cx="5981700" cy="6038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443" y="438150"/>
            <a:ext cx="7603115" cy="5981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1636" y="441179"/>
            <a:ext cx="6788728" cy="59756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499425"/>
            <a:ext cx="6705600" cy="5859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2019-12-12T10:03:33Z</dcterms:created>
  <dcterms:modified xsi:type="dcterms:W3CDTF">2020-04-03T16:21:50Z</dcterms:modified>
  <cp:contentStatus/>
</cp:coreProperties>
</file>