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7"/>
  </p:notesMasterIdLst>
  <p:sldIdLst>
    <p:sldId id="256" r:id="rId2"/>
    <p:sldId id="257" r:id="rId3"/>
    <p:sldId id="264" r:id="rId4"/>
    <p:sldId id="265" r:id="rId5"/>
    <p:sldId id="258" r:id="rId6"/>
    <p:sldId id="259" r:id="rId7"/>
    <p:sldId id="260" r:id="rId8"/>
    <p:sldId id="261" r:id="rId9"/>
    <p:sldId id="262" r:id="rId10"/>
    <p:sldId id="263" r:id="rId11"/>
    <p:sldId id="266" r:id="rId12"/>
    <p:sldId id="267" r:id="rId13"/>
    <p:sldId id="269" r:id="rId14"/>
    <p:sldId id="268" r:id="rId15"/>
    <p:sldId id="270" r:id="rId16"/>
    <p:sldId id="271" r:id="rId17"/>
    <p:sldId id="272" r:id="rId18"/>
    <p:sldId id="273" r:id="rId19"/>
    <p:sldId id="275" r:id="rId20"/>
    <p:sldId id="274" r:id="rId21"/>
    <p:sldId id="276" r:id="rId22"/>
    <p:sldId id="277" r:id="rId23"/>
    <p:sldId id="278" r:id="rId24"/>
    <p:sldId id="279" r:id="rId25"/>
    <p:sldId id="280" r:id="rId2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xxA4yqSx/JHkdXVg6FtVA==" hashData="pd0VdV3puvkwme1OtANkhjnx+JiTPFc2sV24NEDfVFZS5rLNnSLAhpUSWogf0sQLWQj8Tbbj4z/N9yxEf7Xy2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53" autoAdjust="0"/>
    <p:restoredTop sz="94660"/>
  </p:normalViewPr>
  <p:slideViewPr>
    <p:cSldViewPr snapToGrid="0" showGuides="1">
      <p:cViewPr varScale="1">
        <p:scale>
          <a:sx n="69" d="100"/>
          <a:sy n="69" d="100"/>
        </p:scale>
        <p:origin x="618" y="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B96BA6-35A3-4616-96EB-11D2AEB16A63}" type="datetimeFigureOut">
              <a:rPr lang="fr-FR" smtClean="0"/>
              <a:t>03/04/2020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1F46E0-AF6D-49CE-820D-7827CE794C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55997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5912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0506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39258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132035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265401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336605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801399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616284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697107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753367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859219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75410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391748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023910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191151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136764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781576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619926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59512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801249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037551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670773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236864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24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313737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25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37094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DFFA4-DB29-4A31-8993-29413CA787D1}" type="datetime1">
              <a:rPr lang="fr-FR" smtClean="0"/>
              <a:t>03/04/2020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6939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902C9-8950-4C39-B81D-99A141E6901E}" type="datetime1">
              <a:rPr lang="fr-FR" smtClean="0"/>
              <a:t>03/04/2020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65369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EC165-F313-4D5B-B731-D62E09A1BF3D}" type="datetime1">
              <a:rPr lang="fr-FR" smtClean="0"/>
              <a:t>03/04/2020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83177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AD8EF-6C48-49A0-8EEC-2B05F06DA461}" type="datetime1">
              <a:rPr lang="fr-FR" smtClean="0"/>
              <a:t>03/04/2020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4797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43E06-9D26-47CD-AD4C-CE798E1E45E3}" type="datetime1">
              <a:rPr lang="fr-FR" smtClean="0"/>
              <a:t>03/04/2020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23200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64AA4B-8CAC-4B33-B83F-6CD00C4CC5E7}" type="datetime1">
              <a:rPr lang="fr-FR" smtClean="0"/>
              <a:t>03/04/2020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7960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9DB55C-9076-4F37-8207-DA95A080B3BC}" type="datetime1">
              <a:rPr lang="fr-FR" smtClean="0"/>
              <a:t>03/04/2020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8294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DAC32-F830-424A-8494-FD05D9397698}" type="datetime1">
              <a:rPr lang="fr-FR" smtClean="0"/>
              <a:t>03/04/2020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67295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8521B-1364-45F7-A644-65CCEA77BE9A}" type="datetime1">
              <a:rPr lang="fr-FR" smtClean="0"/>
              <a:t>03/04/2020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24517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31F4D-9CC8-4558-A4E1-5C441CC1E120}" type="datetime1">
              <a:rPr lang="fr-FR" smtClean="0"/>
              <a:t>03/04/2020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150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649F62-E2A9-423B-9257-1BEDA4DAA7B0}" type="datetime1">
              <a:rPr lang="fr-FR" smtClean="0"/>
              <a:t>03/04/2020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5829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3CC5C1-2B2B-482B-AC0B-E20CC5040213}" type="datetime1">
              <a:rPr lang="fr-FR" smtClean="0"/>
              <a:t>03/04/2020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3960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9652" y="575186"/>
            <a:ext cx="10374398" cy="5804464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  <a:softEdge rad="3175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94703" y="1581682"/>
            <a:ext cx="5986791" cy="4797968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991077" y="3425687"/>
            <a:ext cx="10209846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Edwardian Script ITC" panose="030303020407070D0804" pitchFamily="66" charset="0"/>
              </a:rPr>
              <a:t>Avec Humour Breton ou pas </a:t>
            </a:r>
          </a:p>
          <a:p>
            <a:pPr algn="ctr"/>
            <a:r>
              <a:rPr lang="fr-FR" sz="8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Edwardian Script ITC" panose="030303020407070D0804" pitchFamily="66" charset="0"/>
              </a:rPr>
              <a:t>? N° 14  Par Lande</a:t>
            </a:r>
            <a:endParaRPr lang="fr-FR" sz="88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247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  <p:sndAc>
          <p:stSnd loop="1">
            <p:snd r:embed="rId3" name="Bagad Cap Caval Brest 2009.wav"/>
          </p:stSnd>
        </p:sndAc>
      </p:transition>
    </mc:Choice>
    <mc:Fallback>
      <p:transition spd="slow" advTm="12000">
        <p:fade/>
        <p:sndAc>
          <p:stSnd loop="1">
            <p:snd r:embed="rId3" name="Bagad Cap Caval Brest 2009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4865" y="671051"/>
            <a:ext cx="10382269" cy="5515897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3817330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3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25388" y="1076632"/>
            <a:ext cx="10341223" cy="49702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617932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4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7621" y="452592"/>
            <a:ext cx="5159179" cy="59270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17154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5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6654" y="450107"/>
            <a:ext cx="5541819" cy="58697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8479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6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12022" y="495339"/>
            <a:ext cx="8967956" cy="58673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58041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7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64"/>
          <a:stretch/>
        </p:blipFill>
        <p:spPr>
          <a:xfrm>
            <a:off x="871283" y="526473"/>
            <a:ext cx="10487329" cy="58531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537885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8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305" b="4646"/>
          <a:stretch/>
        </p:blipFill>
        <p:spPr>
          <a:xfrm>
            <a:off x="3329109" y="519228"/>
            <a:ext cx="5533782" cy="581954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02464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94703" y="452632"/>
            <a:ext cx="6096000" cy="58923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48035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27"/>
          <a:stretch/>
        </p:blipFill>
        <p:spPr>
          <a:xfrm>
            <a:off x="3463636" y="439629"/>
            <a:ext cx="5264727" cy="59400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75332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11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82390" y="474702"/>
            <a:ext cx="7027220" cy="59085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377521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12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70009" y="484909"/>
            <a:ext cx="7851982" cy="58947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234737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13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07327" y="501489"/>
            <a:ext cx="5777346" cy="58550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58636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14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31024" y="509705"/>
            <a:ext cx="7129952" cy="58385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596555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15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90006" y="423306"/>
            <a:ext cx="5411989" cy="595634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243002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16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94703" y="543127"/>
            <a:ext cx="5902036" cy="577174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389697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17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56140" y="484909"/>
            <a:ext cx="5479720" cy="58947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773423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18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2642" y="482674"/>
            <a:ext cx="6866715" cy="58969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0410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41772" y="481629"/>
            <a:ext cx="5508456" cy="58947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414989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91691" y="499704"/>
            <a:ext cx="6608618" cy="58585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939827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21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57055" y="477791"/>
            <a:ext cx="6650181" cy="592711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08513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22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37164" y="440641"/>
            <a:ext cx="6317672" cy="59767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31073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23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723103" y="674400"/>
            <a:ext cx="8759687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. Quand il te manque un sens, un autre est renforcé. Par exemple si t'as pas le sens de l'humour,...</a:t>
            </a:r>
          </a:p>
        </p:txBody>
      </p:sp>
    </p:spTree>
    <p:extLst>
      <p:ext uri="{BB962C8B-B14F-4D97-AF65-F5344CB8AC3E}">
        <p14:creationId xmlns:p14="http://schemas.microsoft.com/office/powerpoint/2010/main" val="420117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24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55701" y="588701"/>
            <a:ext cx="5680598" cy="56805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521397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25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9652" y="575186"/>
            <a:ext cx="10374398" cy="5804464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  <a:softEdge rad="3175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94703" y="1581682"/>
            <a:ext cx="5986791" cy="4797968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991077" y="2403915"/>
            <a:ext cx="10209846" cy="415498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Edwardian Script ITC" panose="030303020407070D0804" pitchFamily="66" charset="0"/>
              </a:rPr>
              <a:t>C’était </a:t>
            </a:r>
          </a:p>
          <a:p>
            <a:pPr algn="ctr"/>
            <a:r>
              <a:rPr lang="fr-FR" sz="8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Edwardian Script ITC" panose="030303020407070D0804" pitchFamily="66" charset="0"/>
              </a:rPr>
              <a:t>Avec Humour Breton ou pas </a:t>
            </a:r>
          </a:p>
          <a:p>
            <a:pPr algn="ctr"/>
            <a:r>
              <a:rPr lang="fr-FR" sz="8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Edwardian Script ITC" panose="030303020407070D0804" pitchFamily="66" charset="0"/>
              </a:rPr>
              <a:t>?  Par Lande</a:t>
            </a:r>
            <a:endParaRPr lang="fr-FR" sz="88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66853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90</TotalTime>
  <Words>268</Words>
  <Application>Microsoft Office PowerPoint</Application>
  <PresentationFormat>Grand écran</PresentationFormat>
  <Paragraphs>106</Paragraphs>
  <Slides>25</Slides>
  <Notes>25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25</vt:i4>
      </vt:variant>
    </vt:vector>
  </HeadingPairs>
  <TitlesOfParts>
    <vt:vector size="30" baseType="lpstr">
      <vt:lpstr>Arial</vt:lpstr>
      <vt:lpstr>Calibri</vt:lpstr>
      <vt:lpstr>Calibri Light</vt:lpstr>
      <vt:lpstr>Edwardian Script ITC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18</cp:revision>
  <dcterms:created xsi:type="dcterms:W3CDTF">2019-12-12T10:03:33Z</dcterms:created>
  <dcterms:modified xsi:type="dcterms:W3CDTF">2020-04-03T16:11:41Z</dcterms:modified>
  <cp:contentStatus/>
</cp:coreProperties>
</file>