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64" r:id="rId4"/>
    <p:sldId id="265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  <p:sldId id="269" r:id="rId14"/>
    <p:sldId id="268" r:id="rId15"/>
    <p:sldId id="270" r:id="rId16"/>
    <p:sldId id="271" r:id="rId17"/>
    <p:sldId id="272" r:id="rId18"/>
    <p:sldId id="273" r:id="rId19"/>
    <p:sldId id="275" r:id="rId20"/>
    <p:sldId id="274" r:id="rId21"/>
    <p:sldId id="276" r:id="rId22"/>
    <p:sldId id="277" r:id="rId23"/>
    <p:sldId id="278" r:id="rId24"/>
    <p:sldId id="279" r:id="rId25"/>
    <p:sldId id="280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0rmtFlpHsYlnd2AFkr7lQ==" hashData="B7jmkeRkv+pJa5kMZcv4gxnFULYIDTPIeDfdJSW9ZIYc0Lpoz+M/q4z3DXpJN/Dhx9YCXEeLi8o4JdrgJs1l8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5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378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B96BA6-35A3-4616-96EB-11D2AEB16A63}" type="datetimeFigureOut">
              <a:rPr lang="fr-FR" smtClean="0"/>
              <a:t>03/04/2020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1F46E0-AF6D-49CE-820D-7827CE794CE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55997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5912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0506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39258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13203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26540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33660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801399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1628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0697107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75336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859219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5410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391748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023910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191151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136764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78157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61992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512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8801249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03755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670773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36864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313737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1F46E0-AF6D-49CE-820D-7827CE794CE7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7094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DFFA4-DB29-4A31-8993-29413CA787D1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6939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2902C9-8950-4C39-B81D-99A141E6901E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6536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EEC165-F313-4D5B-B731-D62E09A1BF3D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8317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5AD8EF-6C48-49A0-8EEC-2B05F06DA461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47970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A43E06-9D26-47CD-AD4C-CE798E1E45E3}" type="datetime1">
              <a:rPr lang="fr-FR" smtClean="0"/>
              <a:t>03/04/2020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623200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64AA4B-8CAC-4B33-B83F-6CD00C4CC5E7}" type="datetime1">
              <a:rPr lang="fr-FR" smtClean="0"/>
              <a:t>03/04/2020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7960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9DB55C-9076-4F37-8207-DA95A080B3BC}" type="datetime1">
              <a:rPr lang="fr-FR" smtClean="0"/>
              <a:t>03/04/2020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08294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7DAC32-F830-424A-8494-FD05D9397698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6729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D8521B-1364-45F7-A644-65CCEA77BE9A}" type="datetime1">
              <a:rPr lang="fr-FR" smtClean="0"/>
              <a:t>03/04/2020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62451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D31F4D-9CC8-4558-A4E1-5C441CC1E12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15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649F62-E2A9-423B-9257-1BEDA4DAA7B0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829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3CC5C1-2B2B-482B-AC0B-E20CC5040213}" type="datetime1">
              <a:rPr lang="fr-FR" smtClean="0"/>
              <a:t>03/04/2020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Lande le Breton aux yeux bleus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5F9C32-4FA0-4562-98BE-73CAB04B2F9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3960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3425687"/>
            <a:ext cx="10209846" cy="280076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N° 13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4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  <p:sndAc>
          <p:stSnd loop="1">
            <p:snd r:embed="rId3" name="Bagad Cap Caval Brest 2009.wav"/>
          </p:stSnd>
        </p:sndAc>
      </p:transition>
    </mc:Choice>
    <mc:Fallback>
      <p:transition spd="slow" advTm="12000">
        <p:fade/>
        <p:sndAc>
          <p:stSnd loop="1">
            <p:snd r:embed="rId3" name="Bagad Cap Caval Brest 2009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4865" y="671051"/>
            <a:ext cx="10382269" cy="5515897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3817330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25388" y="1076632"/>
            <a:ext cx="10341223" cy="497020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1793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5200" y="492072"/>
            <a:ext cx="5167745" cy="58896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17154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055" y="435787"/>
            <a:ext cx="5264728" cy="58629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4799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0912" y="509587"/>
            <a:ext cx="5210175" cy="58388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580411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19055" y="447410"/>
            <a:ext cx="5181600" cy="59314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53788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333744" y="493681"/>
            <a:ext cx="9524512" cy="588596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2464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73434" y="448666"/>
            <a:ext cx="8695463" cy="59606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48035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514" b="3637"/>
          <a:stretch/>
        </p:blipFill>
        <p:spPr>
          <a:xfrm>
            <a:off x="3575302" y="378356"/>
            <a:ext cx="5111498" cy="60012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5332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364" y="466265"/>
            <a:ext cx="5417127" cy="59103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37752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4260" y="478993"/>
            <a:ext cx="6603479" cy="59041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23473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06" b="5051"/>
          <a:stretch/>
        </p:blipFill>
        <p:spPr>
          <a:xfrm>
            <a:off x="3289282" y="439908"/>
            <a:ext cx="5660753" cy="593974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863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7236" y="528419"/>
            <a:ext cx="8575963" cy="58294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9655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86545" y="466451"/>
            <a:ext cx="5818909" cy="58785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243002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16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818" y="412013"/>
            <a:ext cx="5680364" cy="5919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38969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17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2686" y="521965"/>
            <a:ext cx="5866628" cy="58576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773423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18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86" b="5712"/>
          <a:stretch/>
        </p:blipFill>
        <p:spPr>
          <a:xfrm>
            <a:off x="3501229" y="433153"/>
            <a:ext cx="5189542" cy="5946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4103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19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6764" y="446500"/>
            <a:ext cx="5195454" cy="58556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41498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821" b="5080"/>
          <a:stretch/>
        </p:blipFill>
        <p:spPr>
          <a:xfrm>
            <a:off x="3646559" y="412053"/>
            <a:ext cx="4898881" cy="58205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93982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21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59279" y="523569"/>
            <a:ext cx="5273442" cy="58560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08513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22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15491" y="422396"/>
            <a:ext cx="6761018" cy="60132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231073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23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23103" y="674400"/>
            <a:ext cx="8759687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8800" b="1" dirty="0"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. Quand il te manque un sens, un autre est renforcé. Par exemple si t'as pas le sens de l'humour,...</a:t>
            </a:r>
          </a:p>
        </p:txBody>
      </p:sp>
    </p:spTree>
    <p:extLst>
      <p:ext uri="{BB962C8B-B14F-4D97-AF65-F5344CB8AC3E}">
        <p14:creationId xmlns:p14="http://schemas.microsoft.com/office/powerpoint/2010/main" val="420117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24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5701" y="588701"/>
            <a:ext cx="5680598" cy="5680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213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40000"/>
                <a:lumOff val="60000"/>
              </a:schemeClr>
            </a:gs>
            <a:gs pos="46000">
              <a:schemeClr val="accent1">
                <a:lumMod val="95000"/>
                <a:lumOff val="5000"/>
              </a:schemeClr>
            </a:gs>
            <a:gs pos="85000">
              <a:schemeClr val="accent1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351503" y="6459384"/>
            <a:ext cx="2743200" cy="365125"/>
          </a:xfrm>
        </p:spPr>
        <p:txBody>
          <a:bodyPr/>
          <a:lstStyle/>
          <a:p>
            <a:fld id="{54ED99F6-8917-45D9-A0B3-14DB761CC585}" type="datetime1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03/04/2020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59384"/>
            <a:ext cx="4114800" cy="365125"/>
          </a:xfrm>
        </p:spPr>
        <p:txBody>
          <a:bodyPr/>
          <a:lstStyle/>
          <a:p>
            <a:r>
              <a:rPr lang="fr-FR" sz="3200" b="1" dirty="0" smtClean="0">
                <a:solidFill>
                  <a:schemeClr val="tx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Edwardian Script ITC" panose="030303020407070D0804" pitchFamily="66" charset="0"/>
              </a:rPr>
              <a:t>Lande le Breton aux yeux bleus</a:t>
            </a:r>
            <a:endParaRPr lang="fr-FR" sz="3200" b="1" dirty="0">
              <a:solidFill>
                <a:schemeClr val="tx1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97297" y="6379650"/>
            <a:ext cx="2743200" cy="365125"/>
          </a:xfrm>
        </p:spPr>
        <p:txBody>
          <a:bodyPr/>
          <a:lstStyle/>
          <a:p>
            <a:fld id="{0A5F9C32-4FA0-4562-98BE-73CAB04B2F93}" type="slidenum">
              <a:rPr lang="fr-FR" sz="2400" b="1" smtClean="0">
                <a:solidFill>
                  <a:schemeClr val="tx1"/>
                </a:solidFill>
                <a:latin typeface="Edwardian Script ITC" panose="030303020407070D0804" pitchFamily="66" charset="0"/>
              </a:rPr>
              <a:t>25</a:t>
            </a:fld>
            <a:endParaRPr lang="fr-FR" sz="2400" b="1" dirty="0">
              <a:solidFill>
                <a:schemeClr val="tx1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652" y="575186"/>
            <a:ext cx="10374398" cy="5804464"/>
          </a:xfrm>
          <a:prstGeom prst="rect">
            <a:avLst/>
          </a:prstGeom>
          <a:effectLst>
            <a:glow rad="228600">
              <a:schemeClr val="accent5">
                <a:satMod val="175000"/>
                <a:alpha val="40000"/>
              </a:schemeClr>
            </a:glow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4703" y="1581682"/>
            <a:ext cx="5986791" cy="479796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991077" y="2403915"/>
            <a:ext cx="10209846" cy="415498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C’était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Avec Humour Breton ou pas </a:t>
            </a:r>
          </a:p>
          <a:p>
            <a:pPr algn="ctr"/>
            <a:r>
              <a:rPr lang="fr-FR" sz="88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Edwardian Script ITC" panose="030303020407070D0804" pitchFamily="66" charset="0"/>
              </a:rPr>
              <a:t>?  Par Lande</a:t>
            </a:r>
            <a:endParaRPr lang="fr-FR" sz="8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6685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2000">
        <p14:warp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84</TotalTime>
  <Words>268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Edwardian Script ITC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2019-12-12T10:03:33Z</dcterms:created>
  <dcterms:modified xsi:type="dcterms:W3CDTF">2020-04-03T15:59:29Z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