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64" r:id="rId4"/>
    <p:sldId id="258" r:id="rId5"/>
    <p:sldId id="265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oTYmnrDD8/1ZYwd647Cfw==" hashData="rOgBdpINPtXQ0iRoxZlOLjQ6rStZQfUlr7cXAOMRnwOP++IDGPIpgtNP2vgRyJJdfwwnnxqRstaJWq+0dmmy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378" y="-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6540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62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07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03/04/2020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03/04/2020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03/04/2020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12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agad Cap Caval Brest 2009.wav"/>
          </p:stSnd>
        </p:sndAc>
      </p:transition>
    </mc:Choice>
    <mc:Fallback>
      <p:transition spd="slow" advTm="12000">
        <p:fade/>
        <p:sndAc>
          <p:stSnd loop="1">
            <p:snd r:embed="rId3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5959" y="475325"/>
            <a:ext cx="4299059" cy="58007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325" y="500062"/>
            <a:ext cx="4705350" cy="58578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1308" y="464128"/>
            <a:ext cx="5169384" cy="59085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2909" y="512618"/>
            <a:ext cx="5112586" cy="58483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677" y="526474"/>
            <a:ext cx="10592742" cy="5749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0775" y="481071"/>
            <a:ext cx="5710450" cy="5898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9601" y="459934"/>
            <a:ext cx="5272799" cy="5938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4703" y="468399"/>
            <a:ext cx="6002594" cy="5921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8727" y="553661"/>
            <a:ext cx="6118570" cy="58617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06" b="4780"/>
          <a:stretch/>
        </p:blipFill>
        <p:spPr>
          <a:xfrm>
            <a:off x="3674495" y="457684"/>
            <a:ext cx="4843010" cy="59219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5586" y="548209"/>
            <a:ext cx="4540828" cy="583144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882416" y="1055976"/>
            <a:ext cx="10427168" cy="4513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5734" y="952502"/>
            <a:ext cx="10260532" cy="49529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56"/>
          <a:stretch/>
        </p:blipFill>
        <p:spPr>
          <a:xfrm>
            <a:off x="872497" y="959611"/>
            <a:ext cx="10447005" cy="49387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876918" y="930078"/>
            <a:ext cx="10438163" cy="49978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8658" y="525188"/>
            <a:ext cx="4776469" cy="58544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9071" y="436760"/>
            <a:ext cx="5453857" cy="59428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6315" y="537266"/>
            <a:ext cx="4899370" cy="57834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509" y="387927"/>
            <a:ext cx="10166594" cy="59858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107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701" y="588701"/>
            <a:ext cx="5680598" cy="56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</TotalTime>
  <Words>268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2019-12-12T10:03:33Z</dcterms:created>
  <dcterms:modified xsi:type="dcterms:W3CDTF">2020-04-03T15:05:47Z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