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x2DElK+mNG7azgtcpOBFQ==" hashData="CcSB+C0kC/tzgXD4wfYu2pL18DBnuxLXUr/lR1a8ww+mtmRJahmQGCxEmjbmAS1ehx+hk1wm7mfdn99FYU7Q9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378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03/04/2020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03/04/2020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03/04/2020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11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1043" y="618605"/>
            <a:ext cx="4689913" cy="5620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1564" y="498764"/>
            <a:ext cx="4521386" cy="5818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4873" y="484909"/>
            <a:ext cx="6340745" cy="5816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6094" y="478164"/>
            <a:ext cx="5319980" cy="59014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56825" y="481629"/>
            <a:ext cx="7878349" cy="5894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52161" y="543975"/>
            <a:ext cx="8287677" cy="5770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0" y="47625"/>
            <a:ext cx="5943600" cy="67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6036" y="554182"/>
            <a:ext cx="4954842" cy="5755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9500" y="471602"/>
            <a:ext cx="4953000" cy="59080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872" y="501089"/>
            <a:ext cx="9324109" cy="5847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6655" y="471054"/>
            <a:ext cx="5512815" cy="58583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1291" y="495653"/>
            <a:ext cx="5389418" cy="58493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1570" y="538988"/>
            <a:ext cx="5328861" cy="5840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2" y="6455482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493131"/>
            <a:ext cx="5500255" cy="58569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1001" y="430881"/>
            <a:ext cx="5309998" cy="5996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89"/>
          <a:stretch/>
        </p:blipFill>
        <p:spPr>
          <a:xfrm>
            <a:off x="2205441" y="550902"/>
            <a:ext cx="7781117" cy="57561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7247" y="675409"/>
            <a:ext cx="10357505" cy="5507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2660589" y="495484"/>
            <a:ext cx="6870822" cy="5867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5"/>
          <a:stretch/>
        </p:blipFill>
        <p:spPr>
          <a:xfrm>
            <a:off x="2043738" y="548134"/>
            <a:ext cx="8104524" cy="5761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2019-12-12T10:03:33Z</dcterms:created>
  <dcterms:modified xsi:type="dcterms:W3CDTF">2020-04-03T14:54:47Z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