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0LLm9bNn48yGMH4A1s6dw==" hashData="WGQ9BKg/GUrte+kAiuQRn3p46eOp4ozddUwD/Ye+2xz28uMF7h+vL5YEIhdPuMQtBEUkIZEqqsuhdPkFsW/E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A4E09-68E0-4696-9165-B6CFCCAFFB54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BE105-9340-46B1-9E02-80AF6DB3E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004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12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891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419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1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2669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555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700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234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373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148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02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71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109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1659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328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056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861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366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7D36D-23D2-425A-98B9-8A5086AFC4E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2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49790-7933-45C2-AD3E-8358FAB1028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35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3700F-5EEC-49C2-96FD-4615997467C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22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7212-1E4F-417E-854C-4411CAC6D21D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93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83A6-BDE4-4722-A3F9-BA62E3F940CC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3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7275-F5E1-4592-B421-4C6B803266FB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77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C3CD-BAF7-4EE6-8CB0-C5C7B0443931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39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359-2368-4B92-84AD-FB6819743985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4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8A48-3E11-47EA-BDE7-89DC7D883ECF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3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A520-88F8-4E39-9752-7F7E61C6F27A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54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7C5B0-54F6-4D58-9ABE-9825362706D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50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28000">
              <a:schemeClr val="accent6">
                <a:lumMod val="60000"/>
                <a:lumOff val="40000"/>
              </a:schemeClr>
            </a:gs>
            <a:gs pos="62000">
              <a:schemeClr val="accent6">
                <a:lumMod val="75000"/>
              </a:schemeClr>
            </a:gs>
            <a:gs pos="83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14BE3-968F-49C9-B2CD-1073124E546B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16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3"/>
          <a:stretch/>
        </p:blipFill>
        <p:spPr>
          <a:xfrm>
            <a:off x="1252446" y="1011918"/>
            <a:ext cx="9720354" cy="4745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04839" y="1011918"/>
            <a:ext cx="918232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48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ses</a:t>
            </a:r>
          </a:p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impressionnantes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</a:t>
            </a:r>
          </a:p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3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97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  <p:sndAc>
          <p:stSnd loop="1">
            <p:snd r:embed="rId3" name="audio7.wav"/>
          </p:stSnd>
        </p:sndAc>
      </p:transition>
    </mc:Choice>
    <mc:Fallback>
      <p:transition spd="slow" advTm="12000">
        <p:wedge/>
        <p:sndAc>
          <p:stSnd loop="1">
            <p:snd r:embed="rId3" name="audio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05542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1771" y="1104249"/>
            <a:ext cx="96084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petit village de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surtout connu pour l´impressionnante falaise blanche qui ... formidable poussée qui, aujourd´hui, constituent les Monts de </a:t>
            </a:r>
            <a:r>
              <a:rPr lang="fr-F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Vaucluse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Etva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emmener, aujourd’hui dans le minuscule village de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 situé au nord d'Apt, dans le Parc Naturel Régional du Lubéron (Vaucluse) au milieu de paysages exceptionnels.  </a:t>
            </a:r>
          </a:p>
        </p:txBody>
      </p:sp>
    </p:spTree>
    <p:extLst>
      <p:ext uri="{BB962C8B-B14F-4D97-AF65-F5344CB8AC3E}">
        <p14:creationId xmlns:p14="http://schemas.microsoft.com/office/powerpoint/2010/main" val="265516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05542" y="642257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057275"/>
            <a:ext cx="7620000" cy="474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462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1047414"/>
            <a:ext cx="7189694" cy="4763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753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82" y="1034051"/>
            <a:ext cx="7230035" cy="4789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144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023" y="1050831"/>
            <a:ext cx="7179377" cy="4756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085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323" y="998184"/>
            <a:ext cx="7149353" cy="4736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52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975658"/>
            <a:ext cx="7180730" cy="4787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73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2" b="3726"/>
          <a:stretch/>
        </p:blipFill>
        <p:spPr>
          <a:xfrm>
            <a:off x="2832142" y="1004767"/>
            <a:ext cx="6527716" cy="4723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23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9957" y="929048"/>
            <a:ext cx="9677400" cy="4874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304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8"/>
          <a:stretch/>
        </p:blipFill>
        <p:spPr>
          <a:xfrm>
            <a:off x="1304363" y="981635"/>
            <a:ext cx="9735671" cy="4883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430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948764"/>
            <a:ext cx="7221071" cy="481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600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001036"/>
            <a:ext cx="6360460" cy="4771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889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7290" y="1021915"/>
            <a:ext cx="7497420" cy="4688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96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3"/>
          <a:stretch/>
        </p:blipFill>
        <p:spPr>
          <a:xfrm>
            <a:off x="2313672" y="1007831"/>
            <a:ext cx="7564656" cy="4717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74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"/>
          <a:stretch/>
        </p:blipFill>
        <p:spPr>
          <a:xfrm>
            <a:off x="2142565" y="939438"/>
            <a:ext cx="7906870" cy="4853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2033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011890"/>
            <a:ext cx="6306672" cy="4730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193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437" y="994858"/>
            <a:ext cx="9723963" cy="474309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6427" y="876464"/>
            <a:ext cx="918232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</a:t>
            </a:r>
            <a:r>
              <a:rPr lang="fr-FR" sz="48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ses</a:t>
            </a:r>
          </a:p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impressionnantes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47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2020-09-15T17:11:43Z</dcterms:created>
  <dcterms:modified xsi:type="dcterms:W3CDTF">2020-09-15T19:13:55Z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