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1Kq1+kWGNGwwXpMOvCEHQ==" hashData="1Qivulsw4EcG7iA+MBtv+mh9OOvzy2gy6nKeF1khoTIojLKD4e9ayLUVDcWVFMO8Qq5j6iQN1IrEvUKEJ8M9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A4E09-68E0-4696-9165-B6CFCCAFFB54}" type="datetimeFigureOut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9BE105-9340-46B1-9E02-80AF6DB3E9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004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5122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891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419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51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2669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555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700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234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373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148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02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710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109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1659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8328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20569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861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9BE105-9340-46B1-9E02-80AF6DB3E91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366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7D36D-23D2-425A-98B9-8A5086AFC4E6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320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49790-7933-45C2-AD3E-8358FAB1028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35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3700F-5EEC-49C2-96FD-4615997467C5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22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57212-1E4F-417E-854C-4411CAC6D21D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931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83A6-BDE4-4722-A3F9-BA62E3F940CC}" type="datetime1">
              <a:rPr lang="fr-FR" smtClean="0"/>
              <a:t>15/09/2020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3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C7275-F5E1-4592-B421-4C6B803266FB}" type="datetime1">
              <a:rPr lang="fr-FR" smtClean="0"/>
              <a:t>15/09/2020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77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C3CD-BAF7-4EE6-8CB0-C5C7B0443931}" type="datetime1">
              <a:rPr lang="fr-FR" smtClean="0"/>
              <a:t>15/09/2020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39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66359-2368-4B92-84AD-FB6819743985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49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58A48-3E11-47EA-BDE7-89DC7D883ECF}" type="datetime1">
              <a:rPr lang="fr-FR" smtClean="0"/>
              <a:t>15/09/2020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3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0A520-88F8-4E39-9752-7F7E61C6F27A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543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7C5B0-54F6-4D58-9ABE-9825362706D1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50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28000">
              <a:schemeClr val="accent6">
                <a:lumMod val="60000"/>
                <a:lumOff val="40000"/>
              </a:schemeClr>
            </a:gs>
            <a:gs pos="62000">
              <a:schemeClr val="accent6">
                <a:lumMod val="75000"/>
              </a:schemeClr>
            </a:gs>
            <a:gs pos="83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14BE3-968F-49C9-B2CD-1073124E546B}" type="datetime1">
              <a:rPr lang="fr-FR" smtClean="0"/>
              <a:t>15/09/2020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62BEB-04B1-4F86-A46B-1C75C3A3173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163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3"/>
          <a:stretch/>
        </p:blipFill>
        <p:spPr>
          <a:xfrm>
            <a:off x="1252446" y="1011918"/>
            <a:ext cx="9720354" cy="47454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04839" y="1011918"/>
            <a:ext cx="9182322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48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ses</a:t>
            </a:r>
          </a:p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impressionnantes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falaises</a:t>
            </a:r>
          </a:p>
          <a:p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97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  <p:sndAc>
          <p:stSnd loop="1">
            <p:snd r:embed="rId3" name="audio7.wav"/>
          </p:stSnd>
        </p:sndAc>
      </p:transition>
    </mc:Choice>
    <mc:Fallback>
      <p:transition spd="slow" advTm="12000">
        <p:wedge/>
        <p:sndAc>
          <p:stSnd loop="1">
            <p:snd r:embed="rId3" name="audio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05542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1771" y="1104249"/>
            <a:ext cx="96084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petit village de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surtout connu pour l´impressionnante falaise blanche qui ... formidable poussée qui, aujourd´hui, constituent les Monts de </a:t>
            </a:r>
            <a:r>
              <a:rPr lang="fr-FR" sz="32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Vaucluse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Etva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emmener, aujourd’hui dans le minuscule village de </a:t>
            </a:r>
            <a:r>
              <a:rPr lang="fr-FR" sz="3200" b="1" dirty="0" err="1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 situé au nord d'Apt, dans le Parc Naturel Régional du Lubéron (Vaucluse) au milieu de paysages exceptionnels.  </a:t>
            </a:r>
          </a:p>
        </p:txBody>
      </p:sp>
    </p:spTree>
    <p:extLst>
      <p:ext uri="{BB962C8B-B14F-4D97-AF65-F5344CB8AC3E}">
        <p14:creationId xmlns:p14="http://schemas.microsoft.com/office/powerpoint/2010/main" val="265516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05542" y="642257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033115"/>
            <a:ext cx="7216588" cy="4780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462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533" y="989275"/>
            <a:ext cx="7176247" cy="4754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753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275" y="981635"/>
            <a:ext cx="6916770" cy="48071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1441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6745" y="1012822"/>
            <a:ext cx="7283824" cy="4707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085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975913"/>
            <a:ext cx="7216588" cy="4780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528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980" y="998184"/>
            <a:ext cx="7149353" cy="4736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773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82" y="971459"/>
            <a:ext cx="7230035" cy="4789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23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9" y="980367"/>
            <a:ext cx="7203141" cy="4772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304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3810" y="984821"/>
            <a:ext cx="7189694" cy="4763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430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9" y="1029596"/>
            <a:ext cx="7243482" cy="4798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600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939" y="1022256"/>
            <a:ext cx="7001435" cy="48134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889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6699" y="999724"/>
            <a:ext cx="8178601" cy="4733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964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1672" y="1039945"/>
            <a:ext cx="7063657" cy="4688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74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094" y="1031019"/>
            <a:ext cx="6763871" cy="4717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2033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962549"/>
            <a:ext cx="7256929" cy="4807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193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579665"/>
            <a:ext cx="10580915" cy="5573485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6">
                    <a:lumMod val="50000"/>
                  </a:schemeClr>
                </a:gs>
                <a:gs pos="9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153150"/>
            <a:ext cx="2743200" cy="365125"/>
          </a:xfrm>
        </p:spPr>
        <p:txBody>
          <a:bodyPr/>
          <a:lstStyle/>
          <a:p>
            <a:fld id="{C5898372-F900-4698-8439-F9FC8022DFC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437" y="994858"/>
            <a:ext cx="9723963" cy="474309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315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05800" y="6189662"/>
            <a:ext cx="2743200" cy="365125"/>
          </a:xfrm>
        </p:spPr>
        <p:txBody>
          <a:bodyPr/>
          <a:lstStyle/>
          <a:p>
            <a:fld id="{02462BEB-04B1-4F86-A46B-1C75C3A31731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66427" y="876464"/>
            <a:ext cx="918232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</a:t>
            </a:r>
            <a:r>
              <a:rPr lang="fr-FR" sz="48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Lioux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ses</a:t>
            </a:r>
          </a:p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impressionnantes </a:t>
            </a:r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falaises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478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186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2020-09-15T17:11:43Z</dcterms:created>
  <dcterms:modified xsi:type="dcterms:W3CDTF">2020-09-15T18:54:30Z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