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U25cTTaMi/6SAzRUWPXsA==" hashData="1qTJHRxv8QaG9AuIiwFTGPO/FpMr3v+z9eYiU/i4WPaHjjQhq7XRXR0AdC1QuPLu+2Zq4BQIXzmbfGI4W374m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3A4E09-68E0-4696-9165-B6CFCCAFFB54}" type="datetimeFigureOut">
              <a:rPr lang="fr-FR" smtClean="0"/>
              <a:t>15/09/2020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9BE105-9340-46B1-9E02-80AF6DB3E9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8004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5122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891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4192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51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2669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85551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700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8234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53735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148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020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9710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109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1659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8328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20569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8611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03063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366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7D36D-23D2-425A-98B9-8A5086AFC4E6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320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49790-7933-45C2-AD3E-8358FAB10281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355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3700F-5EEC-49C2-96FD-4615997467C5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322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57212-1E4F-417E-854C-4411CAC6D21D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931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483A6-BDE4-4722-A3F9-BA62E3F940CC}" type="datetime1">
              <a:rPr lang="fr-FR" smtClean="0"/>
              <a:t>15/09/2020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30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C7275-F5E1-4592-B421-4C6B803266FB}" type="datetime1">
              <a:rPr lang="fr-FR" smtClean="0"/>
              <a:t>15/09/2020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775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C3CD-BAF7-4EE6-8CB0-C5C7B0443931}" type="datetime1">
              <a:rPr lang="fr-FR" smtClean="0"/>
              <a:t>15/09/2020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395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66359-2368-4B92-84AD-FB6819743985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49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8A48-3E11-47EA-BDE7-89DC7D883ECF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338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A520-88F8-4E39-9752-7F7E61C6F27A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543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7C5B0-54F6-4D58-9ABE-9825362706D1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9503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28000">
              <a:schemeClr val="accent6">
                <a:lumMod val="60000"/>
                <a:lumOff val="40000"/>
              </a:schemeClr>
            </a:gs>
            <a:gs pos="62000">
              <a:schemeClr val="accent6">
                <a:lumMod val="75000"/>
              </a:schemeClr>
            </a:gs>
            <a:gs pos="83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14BE3-968F-49C9-B2CD-1073124E546B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1163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43"/>
          <a:stretch/>
        </p:blipFill>
        <p:spPr>
          <a:xfrm>
            <a:off x="1252446" y="1011918"/>
            <a:ext cx="9720354" cy="47454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04839" y="1011918"/>
            <a:ext cx="9182322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</a:t>
            </a:r>
            <a:r>
              <a:rPr lang="fr-FR" sz="48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Lioux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ses</a:t>
            </a:r>
          </a:p>
          <a:p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impressionnantes 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falaises</a:t>
            </a:r>
          </a:p>
          <a:p>
            <a:r>
              <a:rPr lang="fr-FR" sz="4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N° 1</a:t>
            </a:r>
            <a:endParaRPr lang="fr-FR" sz="4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977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  <p:sndAc>
          <p:stSnd loop="1">
            <p:snd r:embed="rId3" name="audio7.wav"/>
          </p:stSnd>
        </p:sndAc>
      </p:transition>
    </mc:Choice>
    <mc:Fallback>
      <p:transition spd="slow" advTm="12000">
        <p:wedge/>
        <p:sndAc>
          <p:stSnd loop="1">
            <p:snd r:embed="rId3" name="audio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05542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91771" y="1104249"/>
            <a:ext cx="960845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petit village de </a:t>
            </a:r>
            <a:r>
              <a:rPr lang="fr-FR" sz="3200" b="1" dirty="0" err="1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Lioux</a:t>
            </a:r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 surtout connu pour l´impressionnante falaise blanche qui ... formidable poussée qui, aujourd´hui, constituent les Monts de </a:t>
            </a:r>
            <a:r>
              <a:rPr lang="fr-FR" sz="32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Vaucluse</a:t>
            </a:r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</a:t>
            </a:r>
            <a:r>
              <a:rPr lang="fr-FR" sz="3200" b="1" dirty="0" err="1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Etva</a:t>
            </a:r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vous emmener, aujourd’hui dans le minuscule village de </a:t>
            </a:r>
            <a:r>
              <a:rPr lang="fr-FR" sz="3200" b="1" dirty="0" err="1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Lioux</a:t>
            </a:r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 situé au nord d'Apt, dans le Parc Naturel Régional du Lubéron (Vaucluse) au milieu de paysages exceptionnels.  </a:t>
            </a:r>
            <a:endParaRPr lang="fr-FR" sz="32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5160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05542" y="642257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812" y="997481"/>
            <a:ext cx="7270376" cy="4816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4626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7939" y="985920"/>
            <a:ext cx="7001435" cy="4760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7535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047" y="1047391"/>
            <a:ext cx="7135906" cy="47632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1441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0" y="993729"/>
            <a:ext cx="7162800" cy="4745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0859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35" b="6687"/>
          <a:stretch/>
        </p:blipFill>
        <p:spPr>
          <a:xfrm>
            <a:off x="2734235" y="1007475"/>
            <a:ext cx="6723530" cy="4717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528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812" y="1020688"/>
            <a:ext cx="7270376" cy="4816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773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0" y="1026627"/>
            <a:ext cx="7207624" cy="47750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4239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257" y="993729"/>
            <a:ext cx="7162800" cy="4745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3047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999901"/>
            <a:ext cx="7194177" cy="4766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4307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011547"/>
            <a:ext cx="7109012" cy="4709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600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4429" y="980367"/>
            <a:ext cx="7203141" cy="4772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8894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0" y="975912"/>
            <a:ext cx="7216588" cy="4780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39649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7086" y="980366"/>
            <a:ext cx="7203141" cy="4772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474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982083"/>
            <a:ext cx="7221071" cy="47839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2033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1153" y="984821"/>
            <a:ext cx="7189694" cy="47631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1937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0" y="993729"/>
            <a:ext cx="7162800" cy="4745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8259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3437" y="994858"/>
            <a:ext cx="9723963" cy="4743099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66427" y="876464"/>
            <a:ext cx="918232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 </a:t>
            </a:r>
            <a:r>
              <a:rPr lang="fr-FR" sz="48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Lioux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ses</a:t>
            </a:r>
          </a:p>
          <a:p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impressionnantes 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falaises</a:t>
            </a:r>
            <a:endParaRPr lang="fr-FR" sz="4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478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192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2020-09-15T17:11:43Z</dcterms:created>
  <dcterms:modified xsi:type="dcterms:W3CDTF">2020-09-15T18:42:51Z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