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7" r:id="rId2"/>
    <p:sldId id="256" r:id="rId3"/>
    <p:sldId id="258" r:id="rId4"/>
    <p:sldId id="262" r:id="rId5"/>
    <p:sldId id="259" r:id="rId6"/>
    <p:sldId id="260" r:id="rId7"/>
    <p:sldId id="261"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eUuLh7adFrtrw6P539XYw==" hashData="n0Fu9e35/0+jIm8KeuEa2Og9ihZtQg1Dzg+CE59U43FG11GkWJPjpx8y3hYSQ4DTMqlrxwndhrp4XBUZlXmuS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9" autoAdjust="0"/>
    <p:restoredTop sz="94660"/>
  </p:normalViewPr>
  <p:slideViewPr>
    <p:cSldViewPr snapToGrid="0" showGuides="1">
      <p:cViewPr varScale="1">
        <p:scale>
          <a:sx n="54" d="100"/>
          <a:sy n="54" d="100"/>
        </p:scale>
        <p:origin x="108" y="5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7A9517-08A0-4A54-9070-2B0E5D0F45B6}" type="datetimeFigureOut">
              <a:rPr lang="fr-FR" smtClean="0"/>
              <a:t>29/10/2021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8EAC91-B133-4041-B119-7CF219B1AFAF}" type="slidenum">
              <a:rPr lang="fr-FR" smtClean="0"/>
              <a:t>‹N°›</a:t>
            </a:fld>
            <a:endParaRPr lang="fr-FR"/>
          </a:p>
        </p:txBody>
      </p:sp>
    </p:spTree>
    <p:extLst>
      <p:ext uri="{BB962C8B-B14F-4D97-AF65-F5344CB8AC3E}">
        <p14:creationId xmlns:p14="http://schemas.microsoft.com/office/powerpoint/2010/main" val="701162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a:t>
            </a:fld>
            <a:endParaRPr lang="fr-FR"/>
          </a:p>
        </p:txBody>
      </p:sp>
    </p:spTree>
    <p:extLst>
      <p:ext uri="{BB962C8B-B14F-4D97-AF65-F5344CB8AC3E}">
        <p14:creationId xmlns:p14="http://schemas.microsoft.com/office/powerpoint/2010/main" val="2717178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2</a:t>
            </a:fld>
            <a:endParaRPr lang="fr-FR"/>
          </a:p>
        </p:txBody>
      </p:sp>
    </p:spTree>
    <p:extLst>
      <p:ext uri="{BB962C8B-B14F-4D97-AF65-F5344CB8AC3E}">
        <p14:creationId xmlns:p14="http://schemas.microsoft.com/office/powerpoint/2010/main" val="1462318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3</a:t>
            </a:fld>
            <a:endParaRPr lang="fr-FR"/>
          </a:p>
        </p:txBody>
      </p:sp>
    </p:spTree>
    <p:extLst>
      <p:ext uri="{BB962C8B-B14F-4D97-AF65-F5344CB8AC3E}">
        <p14:creationId xmlns:p14="http://schemas.microsoft.com/office/powerpoint/2010/main" val="41986681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4</a:t>
            </a:fld>
            <a:endParaRPr lang="fr-FR"/>
          </a:p>
        </p:txBody>
      </p:sp>
    </p:spTree>
    <p:extLst>
      <p:ext uri="{BB962C8B-B14F-4D97-AF65-F5344CB8AC3E}">
        <p14:creationId xmlns:p14="http://schemas.microsoft.com/office/powerpoint/2010/main" val="3079488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5</a:t>
            </a:fld>
            <a:endParaRPr lang="fr-FR"/>
          </a:p>
        </p:txBody>
      </p:sp>
    </p:spTree>
    <p:extLst>
      <p:ext uri="{BB962C8B-B14F-4D97-AF65-F5344CB8AC3E}">
        <p14:creationId xmlns:p14="http://schemas.microsoft.com/office/powerpoint/2010/main" val="29166671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6</a:t>
            </a:fld>
            <a:endParaRPr lang="fr-FR"/>
          </a:p>
        </p:txBody>
      </p:sp>
    </p:spTree>
    <p:extLst>
      <p:ext uri="{BB962C8B-B14F-4D97-AF65-F5344CB8AC3E}">
        <p14:creationId xmlns:p14="http://schemas.microsoft.com/office/powerpoint/2010/main" val="18097476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7</a:t>
            </a:fld>
            <a:endParaRPr lang="fr-FR"/>
          </a:p>
        </p:txBody>
      </p:sp>
    </p:spTree>
    <p:extLst>
      <p:ext uri="{BB962C8B-B14F-4D97-AF65-F5344CB8AC3E}">
        <p14:creationId xmlns:p14="http://schemas.microsoft.com/office/powerpoint/2010/main" val="38018642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8</a:t>
            </a:fld>
            <a:endParaRPr lang="fr-FR"/>
          </a:p>
        </p:txBody>
      </p:sp>
    </p:spTree>
    <p:extLst>
      <p:ext uri="{BB962C8B-B14F-4D97-AF65-F5344CB8AC3E}">
        <p14:creationId xmlns:p14="http://schemas.microsoft.com/office/powerpoint/2010/main" val="19319156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9</a:t>
            </a:fld>
            <a:endParaRPr lang="fr-FR"/>
          </a:p>
        </p:txBody>
      </p:sp>
    </p:spTree>
    <p:extLst>
      <p:ext uri="{BB962C8B-B14F-4D97-AF65-F5344CB8AC3E}">
        <p14:creationId xmlns:p14="http://schemas.microsoft.com/office/powerpoint/2010/main" val="9714268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10</a:t>
            </a:fld>
            <a:endParaRPr lang="fr-FR"/>
          </a:p>
        </p:txBody>
      </p:sp>
    </p:spTree>
    <p:extLst>
      <p:ext uri="{BB962C8B-B14F-4D97-AF65-F5344CB8AC3E}">
        <p14:creationId xmlns:p14="http://schemas.microsoft.com/office/powerpoint/2010/main" val="32970877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11</a:t>
            </a:fld>
            <a:endParaRPr lang="fr-FR"/>
          </a:p>
        </p:txBody>
      </p:sp>
    </p:spTree>
    <p:extLst>
      <p:ext uri="{BB962C8B-B14F-4D97-AF65-F5344CB8AC3E}">
        <p14:creationId xmlns:p14="http://schemas.microsoft.com/office/powerpoint/2010/main" val="18812267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12</a:t>
            </a:fld>
            <a:endParaRPr lang="fr-FR"/>
          </a:p>
        </p:txBody>
      </p:sp>
    </p:spTree>
    <p:extLst>
      <p:ext uri="{BB962C8B-B14F-4D97-AF65-F5344CB8AC3E}">
        <p14:creationId xmlns:p14="http://schemas.microsoft.com/office/powerpoint/2010/main" val="866943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13</a:t>
            </a:fld>
            <a:endParaRPr lang="fr-FR"/>
          </a:p>
        </p:txBody>
      </p:sp>
    </p:spTree>
    <p:extLst>
      <p:ext uri="{BB962C8B-B14F-4D97-AF65-F5344CB8AC3E}">
        <p14:creationId xmlns:p14="http://schemas.microsoft.com/office/powerpoint/2010/main" val="160725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14</a:t>
            </a:fld>
            <a:endParaRPr lang="fr-FR"/>
          </a:p>
        </p:txBody>
      </p:sp>
    </p:spTree>
    <p:extLst>
      <p:ext uri="{BB962C8B-B14F-4D97-AF65-F5344CB8AC3E}">
        <p14:creationId xmlns:p14="http://schemas.microsoft.com/office/powerpoint/2010/main" val="22408924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9A8EAC91-B133-4041-B119-7CF219B1AFAF}" type="slidenum">
              <a:rPr lang="fr-FR" smtClean="0"/>
              <a:t>15</a:t>
            </a:fld>
            <a:endParaRPr lang="fr-FR"/>
          </a:p>
        </p:txBody>
      </p:sp>
    </p:spTree>
    <p:extLst>
      <p:ext uri="{BB962C8B-B14F-4D97-AF65-F5344CB8AC3E}">
        <p14:creationId xmlns:p14="http://schemas.microsoft.com/office/powerpoint/2010/main" val="9270032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C7D442A-FDED-4435-ACAB-47A34A39265F}" type="datetime1">
              <a:rPr lang="fr-FR" smtClean="0"/>
              <a:t>29/10/2021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471948167"/>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21CBAFB-34CF-409A-979E-1A16D0FF5633}" type="datetime1">
              <a:rPr lang="fr-FR" smtClean="0"/>
              <a:t>29/10/2021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4211760295"/>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5E095CE5-6CAC-4E15-9CF3-27E04635A50C}" type="datetime1">
              <a:rPr lang="fr-FR" smtClean="0"/>
              <a:t>29/10/2021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019707042"/>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F5D062E-88A6-42D3-AD34-41FA8D18157C}" type="datetime1">
              <a:rPr lang="fr-FR" smtClean="0"/>
              <a:t>29/10/2021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220141439"/>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87959BC-065A-4280-AA67-FD42C260D0AF}" type="datetime1">
              <a:rPr lang="fr-FR" smtClean="0"/>
              <a:t>29/10/2021</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188898075"/>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A0D1C83-FE8C-4371-A73A-78FB9B1C74C1}" type="datetime1">
              <a:rPr lang="fr-FR" smtClean="0"/>
              <a:t>29/10/2021</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213850579"/>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69AFEFA-4CC3-4E03-9DDD-EF1B3ABCDB6A}" type="datetime1">
              <a:rPr lang="fr-FR" smtClean="0"/>
              <a:t>29/10/2021</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4041931416"/>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FA1E032-A9F6-4561-BF07-0BC5DECD2E47}" type="datetime1">
              <a:rPr lang="fr-FR" smtClean="0"/>
              <a:t>29/10/2021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3470416049"/>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DC29BC0-7141-4D29-9EA3-1F2DFFFFFF43}" type="datetime1">
              <a:rPr lang="fr-FR" smtClean="0"/>
              <a:t>29/10/2021</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2085140326"/>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F990FE4-C271-44B8-A160-FEF413271631}" type="datetime1">
              <a:rPr lang="fr-FR" smtClean="0"/>
              <a:t>29/10/2021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425756302"/>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D09B38E-2359-4875-8137-9688F064151C}" type="datetime1">
              <a:rPr lang="fr-FR" smtClean="0"/>
              <a:t>29/10/2021</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5108926B-C4D6-4785-8908-502759B4FA72}" type="slidenum">
              <a:rPr lang="fr-FR" smtClean="0"/>
              <a:t>‹N°›</a:t>
            </a:fld>
            <a:endParaRPr lang="fr-FR"/>
          </a:p>
        </p:txBody>
      </p:sp>
    </p:spTree>
    <p:extLst>
      <p:ext uri="{BB962C8B-B14F-4D97-AF65-F5344CB8AC3E}">
        <p14:creationId xmlns:p14="http://schemas.microsoft.com/office/powerpoint/2010/main" val="3166078294"/>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69000">
              <a:schemeClr val="accent6">
                <a:lumMod val="75000"/>
              </a:schemeClr>
            </a:gs>
            <a:gs pos="81000">
              <a:schemeClr val="accent1">
                <a:lumMod val="45000"/>
                <a:lumOff val="55000"/>
              </a:schemeClr>
            </a:gs>
            <a:gs pos="100000">
              <a:schemeClr val="accent4">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56C563-3BC5-4A7B-B24A-FAC823E55A4B}" type="datetime1">
              <a:rPr lang="fr-FR" smtClean="0"/>
              <a:t>29/10/2021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08926B-C4D6-4785-8908-502759B4FA72}" type="slidenum">
              <a:rPr lang="fr-FR" smtClean="0"/>
              <a:t>‹N°›</a:t>
            </a:fld>
            <a:endParaRPr lang="fr-FR"/>
          </a:p>
        </p:txBody>
      </p:sp>
    </p:spTree>
    <p:extLst>
      <p:ext uri="{BB962C8B-B14F-4D97-AF65-F5344CB8AC3E}">
        <p14:creationId xmlns:p14="http://schemas.microsoft.com/office/powerpoint/2010/main" val="30379364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4"/>
          <a:stretch>
            <a:fillRect/>
          </a:stretch>
        </p:blipFill>
        <p:spPr>
          <a:xfrm>
            <a:off x="1585722" y="1050784"/>
            <a:ext cx="9020556" cy="4743013"/>
          </a:xfrm>
          <a:prstGeom prst="rect">
            <a:avLst/>
          </a:prstGeom>
          <a:effectLst>
            <a:softEdge rad="127000"/>
          </a:effectLst>
        </p:spPr>
      </p:pic>
      <p:sp>
        <p:nvSpPr>
          <p:cNvPr id="3" name="Rectangle 2"/>
          <p:cNvSpPr/>
          <p:nvPr/>
        </p:nvSpPr>
        <p:spPr>
          <a:xfrm>
            <a:off x="1457725" y="1162871"/>
            <a:ext cx="9235220" cy="1077218"/>
          </a:xfrm>
          <a:prstGeom prst="rect">
            <a:avLst/>
          </a:prstGeom>
        </p:spPr>
        <p:txBody>
          <a:bodyPr wrap="none">
            <a:spAutoFit/>
          </a:bodyPr>
          <a:lstStyle/>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Les </a:t>
            </a:r>
            <a:r>
              <a:rPr lang="fr-FR" sz="3200" b="1" dirty="0" err="1"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oeufs</a:t>
            </a:r>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de dinosaures,</a:t>
            </a:r>
          </a:p>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de Saint-André-de-</a:t>
            </a:r>
            <a:r>
              <a:rPr lang="fr-FR" sz="3200" b="1" dirty="0" err="1"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Rosans</a:t>
            </a:r>
            <a:endParaRPr lang="fr-FR" sz="3200" b="1" dirty="0">
              <a:ln>
                <a:solidFill>
                  <a:srgbClr val="FFFF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572354223"/>
      </p:ext>
    </p:extLst>
  </p:cSld>
  <p:clrMapOvr>
    <a:masterClrMapping/>
  </p:clrMapOvr>
  <mc:AlternateContent xmlns:mc="http://schemas.openxmlformats.org/markup-compatibility/2006" xmlns:p14="http://schemas.microsoft.com/office/powerpoint/2010/main">
    <mc:Choice Requires="p14">
      <p:transition spd="slow" p14:dur="7000" advTm="16000">
        <p:wedge/>
        <p:sndAc>
          <p:stSnd loop="1">
            <p:snd r:embed="rId3" name="19 Ave Maria.wav"/>
          </p:stSnd>
        </p:sndAc>
      </p:transition>
    </mc:Choice>
    <mc:Fallback xmlns="">
      <p:transition spd="slow" advTm="16000">
        <p:wedge/>
        <p:sndAc>
          <p:stSnd loop="1">
            <p:snd r:embed="rId5" name="19 Ave Mar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3">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3">
                                            <p:txEl>
                                              <p:pRg st="1" end="1"/>
                                            </p:txEl>
                                          </p:spTgt>
                                        </p:tgtEl>
                                        <p:attrNameLst>
                                          <p:attrName>ppt_w</p:attrName>
                                        </p:attrNameLst>
                                      </p:cBhvr>
                                    </p:anim>
                                    <p:anim by="(#ppt_w*0.50)" calcmode="lin" valueType="num">
                                      <p:cBhvr>
                                        <p:cTn id="29" dur="500" decel="50000" autoRev="1" fill="hold">
                                          <p:stCondLst>
                                            <p:cond delay="0"/>
                                          </p:stCondLst>
                                        </p:cTn>
                                        <p:tgtEl>
                                          <p:spTgt spid="3">
                                            <p:txEl>
                                              <p:pRg st="1" end="1"/>
                                            </p:txEl>
                                          </p:spTgt>
                                        </p:tgtEl>
                                        <p:attrNameLst>
                                          <p:attrName>ppt_x</p:attrName>
                                        </p:attrNameLst>
                                      </p:cBhvr>
                                    </p:anim>
                                    <p:anim from="(-#ppt_h/2)" to="(#ppt_y)" calcmode="lin" valueType="num">
                                      <p:cBhvr>
                                        <p:cTn id="30" dur="1000" fill="hold">
                                          <p:stCondLst>
                                            <p:cond delay="0"/>
                                          </p:stCondLst>
                                        </p:cTn>
                                        <p:tgtEl>
                                          <p:spTgt spid="3">
                                            <p:txEl>
                                              <p:pRg st="1" end="1"/>
                                            </p:txEl>
                                          </p:spTgt>
                                        </p:tgtEl>
                                        <p:attrNameLst>
                                          <p:attrName>ppt_y</p:attrName>
                                        </p:attrNameLst>
                                      </p:cBhvr>
                                    </p:anim>
                                    <p:animRot by="21600000">
                                      <p:cBhvr>
                                        <p:cTn id="3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71594" y="631555"/>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2</a:t>
            </a:fld>
            <a:endParaRPr lang="fr-FR" sz="1800" b="1" dirty="0">
              <a:ln>
                <a:solidFill>
                  <a:srgbClr val="FFFF00"/>
                </a:solidFill>
              </a:ln>
              <a:solidFill>
                <a:srgbClr val="FF0000"/>
              </a:solidFill>
              <a:latin typeface="Wide Latin" panose="020A0A07050505020404" pitchFamily="18" charset="0"/>
            </a:endParaRPr>
          </a:p>
        </p:txBody>
      </p:sp>
      <p:sp>
        <p:nvSpPr>
          <p:cNvPr id="8" name="Rectangle 7"/>
          <p:cNvSpPr/>
          <p:nvPr/>
        </p:nvSpPr>
        <p:spPr>
          <a:xfrm>
            <a:off x="1051760" y="1028342"/>
            <a:ext cx="10088479" cy="4801314"/>
          </a:xfrm>
          <a:prstGeom prst="rect">
            <a:avLst/>
          </a:prstGeom>
        </p:spPr>
        <p:txBody>
          <a:bodyPr wrap="square">
            <a:spAutoFit/>
          </a:bodyPr>
          <a:lstStyle/>
          <a:p>
            <a:r>
              <a:rPr lang="fr-FR" b="1" dirty="0"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Un œuf de dinosaure est un réceptacle organique dans lequel un embryon de dinosaure se développe. Lorsque les premiers restes de dinosaures scientifiquement documentés ont été décrits en Angleterre dans les années 1820, il était présumé que les dinosaures pondaient des œufs parce qu'ils étaient des reptiles1. En 1859, les premiers fossiles d'œufs de dinosaures scientifiquement documentés ont été découverts en France par Jean-Jacques </a:t>
            </a:r>
            <a:r>
              <a:rPr lang="fr-FR" b="1" dirty="0" err="1"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Poech</a:t>
            </a:r>
            <a:r>
              <a:rPr lang="fr-FR" b="1" dirty="0"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 bien qu'ils aient été confondus avec des œufs d'oiseaux géants. Les premiers fossiles d'œufs de dinosaures scientifiquement reconnus ont été découverts en 1923 par une équipe du musée américain d'histoire naturelle en Mongolie. Depuis, de nombreux nouveaux sites de nidification ont été découverts dans le monde entier et un système de classification basé sur la structure de la coquille d'œuf a été développé en Chine avant de se diffuser progressivement en Occident. La coquille d'œuf de dinosaure peut être étudiée en coupe mince et visualisée au microscope. L'intérieur d'un œuf de dinosaure peut être étudié par tomodensitométrie ou en dissolvant progressivement la coquille avec de l'acide. Parfois, l'œuf préserve les restes de l'embryon en développement à l'intérieur. Les plus anciens œufs et embryons de dinosaures connus proviennent de </a:t>
            </a:r>
            <a:r>
              <a:rPr lang="fr-FR" b="1" dirty="0" err="1"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Massospondylus</a:t>
            </a:r>
            <a:r>
              <a:rPr lang="fr-FR" b="1" dirty="0" smtClean="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rPr>
              <a:t>, qui vivait au Jurassique inférieur, il y a environ 190 millions d'années</a:t>
            </a:r>
            <a:endParaRPr lang="fr-FR" b="1" dirty="0">
              <a:ln>
                <a:solidFill>
                  <a:srgbClr val="FFFF00"/>
                </a:solidFill>
              </a:ln>
              <a:solidFill>
                <a:srgbClr val="FF0000"/>
              </a:solidFill>
              <a:effectLst>
                <a:glow rad="139700">
                  <a:schemeClr val="accent4">
                    <a:satMod val="175000"/>
                    <a:alpha val="40000"/>
                  </a:schemeClr>
                </a:glow>
              </a:effectLst>
              <a:latin typeface="Segoe UI Black" panose="020B0A02040204020203" pitchFamily="34" charset="0"/>
              <a:ea typeface="Segoe UI Black" panose="020B0A02040204020203" pitchFamily="34" charset="0"/>
            </a:endParaRPr>
          </a:p>
        </p:txBody>
      </p:sp>
    </p:spTree>
    <p:extLst>
      <p:ext uri="{BB962C8B-B14F-4D97-AF65-F5344CB8AC3E}">
        <p14:creationId xmlns:p14="http://schemas.microsoft.com/office/powerpoint/2010/main" val="3498378671"/>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3</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24264" y="1049944"/>
            <a:ext cx="8939464" cy="4764753"/>
          </a:xfrm>
          <a:prstGeom prst="rect">
            <a:avLst/>
          </a:prstGeom>
          <a:effectLst>
            <a:softEdge rad="127000"/>
          </a:effectLst>
        </p:spPr>
      </p:pic>
    </p:spTree>
    <p:extLst>
      <p:ext uri="{BB962C8B-B14F-4D97-AF65-F5344CB8AC3E}">
        <p14:creationId xmlns:p14="http://schemas.microsoft.com/office/powerpoint/2010/main" val="911135792"/>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4</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6905" y="1047875"/>
            <a:ext cx="9950116" cy="4775724"/>
          </a:xfrm>
          <a:prstGeom prst="rect">
            <a:avLst/>
          </a:prstGeom>
          <a:effectLst>
            <a:softEdge rad="127000"/>
          </a:effectLst>
        </p:spPr>
      </p:pic>
    </p:spTree>
    <p:extLst>
      <p:ext uri="{BB962C8B-B14F-4D97-AF65-F5344CB8AC3E}">
        <p14:creationId xmlns:p14="http://schemas.microsoft.com/office/powerpoint/2010/main" val="3476234259"/>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5</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494" y="1047044"/>
            <a:ext cx="10090653" cy="4729994"/>
          </a:xfrm>
          <a:prstGeom prst="rect">
            <a:avLst/>
          </a:prstGeom>
          <a:effectLst>
            <a:softEdge rad="127000"/>
          </a:effectLst>
        </p:spPr>
      </p:pic>
    </p:spTree>
    <p:extLst>
      <p:ext uri="{BB962C8B-B14F-4D97-AF65-F5344CB8AC3E}">
        <p14:creationId xmlns:p14="http://schemas.microsoft.com/office/powerpoint/2010/main" val="827964087"/>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6</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538663" y="1061148"/>
            <a:ext cx="7110084" cy="4732649"/>
          </a:xfrm>
          <a:prstGeom prst="rect">
            <a:avLst/>
          </a:prstGeom>
          <a:effectLst>
            <a:softEdge rad="127000"/>
          </a:effectLst>
        </p:spPr>
      </p:pic>
    </p:spTree>
    <p:extLst>
      <p:ext uri="{BB962C8B-B14F-4D97-AF65-F5344CB8AC3E}">
        <p14:creationId xmlns:p14="http://schemas.microsoft.com/office/powerpoint/2010/main" val="1421379827"/>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7</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01779" y="1042219"/>
            <a:ext cx="7752574" cy="4751578"/>
          </a:xfrm>
          <a:prstGeom prst="rect">
            <a:avLst/>
          </a:prstGeom>
          <a:effectLst>
            <a:softEdge rad="127000"/>
          </a:effectLst>
        </p:spPr>
      </p:pic>
    </p:spTree>
    <p:extLst>
      <p:ext uri="{BB962C8B-B14F-4D97-AF65-F5344CB8AC3E}">
        <p14:creationId xmlns:p14="http://schemas.microsoft.com/office/powerpoint/2010/main" val="2255522635"/>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8</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76926" y="1045208"/>
            <a:ext cx="8470232" cy="4749592"/>
          </a:xfrm>
          <a:prstGeom prst="rect">
            <a:avLst/>
          </a:prstGeom>
          <a:effectLst>
            <a:softEdge rad="127000"/>
          </a:effectLst>
        </p:spPr>
      </p:pic>
    </p:spTree>
    <p:extLst>
      <p:ext uri="{BB962C8B-B14F-4D97-AF65-F5344CB8AC3E}">
        <p14:creationId xmlns:p14="http://schemas.microsoft.com/office/powerpoint/2010/main" val="2486369587"/>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9</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910215" y="1070811"/>
            <a:ext cx="8383300" cy="4722986"/>
          </a:xfrm>
          <a:prstGeom prst="rect">
            <a:avLst/>
          </a:prstGeom>
          <a:effectLst>
            <a:softEdge rad="127000"/>
          </a:effectLst>
        </p:spPr>
      </p:pic>
    </p:spTree>
    <p:extLst>
      <p:ext uri="{BB962C8B-B14F-4D97-AF65-F5344CB8AC3E}">
        <p14:creationId xmlns:p14="http://schemas.microsoft.com/office/powerpoint/2010/main" val="56728708"/>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10</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900989" y="1078729"/>
            <a:ext cx="8415951" cy="4715068"/>
          </a:xfrm>
          <a:prstGeom prst="rect">
            <a:avLst/>
          </a:prstGeom>
          <a:effectLst>
            <a:softEdge rad="127000"/>
          </a:effectLst>
        </p:spPr>
      </p:pic>
    </p:spTree>
    <p:extLst>
      <p:ext uri="{BB962C8B-B14F-4D97-AF65-F5344CB8AC3E}">
        <p14:creationId xmlns:p14="http://schemas.microsoft.com/office/powerpoint/2010/main" val="1835154748"/>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11</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0694" y="1077628"/>
            <a:ext cx="7074569" cy="4713432"/>
          </a:xfrm>
          <a:prstGeom prst="rect">
            <a:avLst/>
          </a:prstGeom>
          <a:effectLst>
            <a:softEdge rad="127000"/>
          </a:effectLst>
        </p:spPr>
      </p:pic>
    </p:spTree>
    <p:extLst>
      <p:ext uri="{BB962C8B-B14F-4D97-AF65-F5344CB8AC3E}">
        <p14:creationId xmlns:p14="http://schemas.microsoft.com/office/powerpoint/2010/main" val="3819469517"/>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12</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90536" y="1072395"/>
            <a:ext cx="7182853" cy="4731704"/>
          </a:xfrm>
          <a:prstGeom prst="rect">
            <a:avLst/>
          </a:prstGeom>
          <a:effectLst>
            <a:softEdge rad="127000"/>
          </a:effectLst>
        </p:spPr>
      </p:pic>
    </p:spTree>
    <p:extLst>
      <p:ext uri="{BB962C8B-B14F-4D97-AF65-F5344CB8AC3E}">
        <p14:creationId xmlns:p14="http://schemas.microsoft.com/office/powerpoint/2010/main" val="3246658919"/>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13</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4600" y="1045564"/>
            <a:ext cx="7158789" cy="4769543"/>
          </a:xfrm>
          <a:prstGeom prst="rect">
            <a:avLst/>
          </a:prstGeom>
          <a:effectLst>
            <a:softEdge rad="127000"/>
          </a:effectLst>
        </p:spPr>
      </p:pic>
    </p:spTree>
    <p:extLst>
      <p:ext uri="{BB962C8B-B14F-4D97-AF65-F5344CB8AC3E}">
        <p14:creationId xmlns:p14="http://schemas.microsoft.com/office/powerpoint/2010/main" val="3820128768"/>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14</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38663" y="1053580"/>
            <a:ext cx="7122696" cy="4745496"/>
          </a:xfrm>
          <a:prstGeom prst="rect">
            <a:avLst/>
          </a:prstGeom>
          <a:effectLst>
            <a:softEdge rad="127000"/>
          </a:effectLst>
        </p:spPr>
      </p:pic>
    </p:spTree>
    <p:extLst>
      <p:ext uri="{BB962C8B-B14F-4D97-AF65-F5344CB8AC3E}">
        <p14:creationId xmlns:p14="http://schemas.microsoft.com/office/powerpoint/2010/main" val="682776453"/>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50929" y="619932"/>
            <a:ext cx="10848812" cy="5594889"/>
          </a:xfrm>
          <a:prstGeom prst="roundRect">
            <a:avLst/>
          </a:prstGeom>
          <a:noFill/>
          <a:ln w="825500">
            <a:gradFill flip="none" rotWithShape="1">
              <a:gsLst>
                <a:gs pos="59000">
                  <a:srgbClr val="FFFF00"/>
                </a:gs>
                <a:gs pos="85000">
                  <a:schemeClr val="accent1">
                    <a:lumMod val="45000"/>
                    <a:lumOff val="55000"/>
                  </a:schemeClr>
                </a:gs>
                <a:gs pos="96000">
                  <a:schemeClr val="accent4">
                    <a:lumMod val="75000"/>
                  </a:schemeClr>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14494" y="6158922"/>
            <a:ext cx="2743200" cy="365125"/>
          </a:xfrm>
        </p:spPr>
        <p:txBody>
          <a:bodyPr/>
          <a:lstStyle/>
          <a:p>
            <a:fld id="{81AE1549-2CC2-48C7-B79E-4F4C3CFD6A82}" type="datetime1">
              <a:rPr lang="fr-FR" sz="1800" b="1" smtClean="0">
                <a:ln>
                  <a:solidFill>
                    <a:srgbClr val="FFFF00"/>
                  </a:solidFill>
                </a:ln>
                <a:solidFill>
                  <a:srgbClr val="FF0000"/>
                </a:solidFill>
                <a:latin typeface="Wide Latin" panose="020A0A07050505020404" pitchFamily="18" charset="0"/>
              </a:rPr>
              <a:t>29/10/2021</a:t>
            </a:fld>
            <a:endParaRPr lang="fr-FR" b="1" dirty="0">
              <a:ln>
                <a:solidFill>
                  <a:srgbClr val="FFFF00"/>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03023"/>
            <a:ext cx="4114800" cy="365125"/>
          </a:xfrm>
        </p:spPr>
        <p:txBody>
          <a:bodyPr/>
          <a:lstStyle/>
          <a:p>
            <a:r>
              <a:rPr lang="fr-FR" sz="1800" b="1" dirty="0" smtClean="0">
                <a:ln>
                  <a:solidFill>
                    <a:srgbClr val="FFFF00"/>
                  </a:solidFill>
                </a:ln>
                <a:solidFill>
                  <a:srgbClr val="FF0000"/>
                </a:solidFill>
                <a:latin typeface="Wide Latin" panose="020A0A07050505020404" pitchFamily="18" charset="0"/>
              </a:rPr>
              <a:t>PPS   Lande   2020</a:t>
            </a:r>
            <a:endParaRPr lang="fr-FR" sz="1800" b="1" dirty="0">
              <a:ln>
                <a:solidFill>
                  <a:srgbClr val="FFFF00"/>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475635" y="6121198"/>
            <a:ext cx="2743200" cy="365125"/>
          </a:xfrm>
        </p:spPr>
        <p:txBody>
          <a:bodyPr/>
          <a:lstStyle/>
          <a:p>
            <a:fld id="{5108926B-C4D6-4785-8908-502759B4FA72}" type="slidenum">
              <a:rPr lang="fr-FR" sz="1800" b="1" smtClean="0">
                <a:ln>
                  <a:solidFill>
                    <a:srgbClr val="FFFF00"/>
                  </a:solidFill>
                </a:ln>
                <a:solidFill>
                  <a:srgbClr val="FF0000"/>
                </a:solidFill>
                <a:latin typeface="Wide Latin" panose="020A0A07050505020404" pitchFamily="18" charset="0"/>
              </a:rPr>
              <a:t>15</a:t>
            </a:fld>
            <a:endParaRPr lang="fr-FR" sz="1800" b="1" dirty="0">
              <a:ln>
                <a:solidFill>
                  <a:srgbClr val="FFFF00"/>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804737" y="1050783"/>
            <a:ext cx="8614610" cy="4743013"/>
          </a:xfrm>
          <a:prstGeom prst="rect">
            <a:avLst/>
          </a:prstGeom>
          <a:effectLst>
            <a:softEdge rad="127000"/>
          </a:effectLst>
        </p:spPr>
      </p:pic>
      <p:sp>
        <p:nvSpPr>
          <p:cNvPr id="3" name="Rectangle 2"/>
          <p:cNvSpPr/>
          <p:nvPr/>
        </p:nvSpPr>
        <p:spPr>
          <a:xfrm>
            <a:off x="1457725" y="1162871"/>
            <a:ext cx="9235220" cy="1569660"/>
          </a:xfrm>
          <a:prstGeom prst="rect">
            <a:avLst/>
          </a:prstGeom>
        </p:spPr>
        <p:txBody>
          <a:bodyPr wrap="none">
            <a:spAutoFit/>
          </a:bodyPr>
          <a:lstStyle/>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C’était</a:t>
            </a:r>
          </a:p>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Les </a:t>
            </a:r>
            <a:r>
              <a:rPr lang="fr-FR" sz="3200" b="1" dirty="0" err="1"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oeufs</a:t>
            </a:r>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de dinosaures,</a:t>
            </a:r>
          </a:p>
          <a:p>
            <a:r>
              <a:rPr lang="fr-FR" sz="3200" b="1" dirty="0"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 de Saint-André-de-</a:t>
            </a:r>
            <a:r>
              <a:rPr lang="fr-FR" sz="3200" b="1" dirty="0" err="1" smtClean="0">
                <a:ln>
                  <a:solidFill>
                    <a:srgbClr val="FFFF00"/>
                  </a:solidFill>
                </a:ln>
                <a:solidFill>
                  <a:schemeClr val="bg1"/>
                </a:solidFill>
                <a:effectLst>
                  <a:glow rad="228600">
                    <a:schemeClr val="accent5">
                      <a:satMod val="175000"/>
                      <a:alpha val="40000"/>
                    </a:schemeClr>
                  </a:glow>
                </a:effectLst>
                <a:latin typeface="Wide Latin" panose="020A0A07050505020404" pitchFamily="18" charset="0"/>
              </a:rPr>
              <a:t>Rosans</a:t>
            </a:r>
            <a:endParaRPr lang="fr-FR" sz="3200" b="1" dirty="0">
              <a:ln>
                <a:solidFill>
                  <a:srgbClr val="FFFF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194942714"/>
      </p:ext>
    </p:extLst>
  </p:cSld>
  <p:clrMapOvr>
    <a:masterClrMapping/>
  </p:clrMapOvr>
  <mc:AlternateContent xmlns:mc="http://schemas.openxmlformats.org/markup-compatibility/2006" xmlns:p14="http://schemas.microsoft.com/office/powerpoint/2010/main">
    <mc:Choice Requires="p14">
      <p:transition spd="slow" p14:dur="7000" advTm="16000">
        <p:wedge/>
      </p:transition>
    </mc:Choice>
    <mc:Fallback xmlns="">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3">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3">
                                            <p:txEl>
                                              <p:pRg st="1" end="1"/>
                                            </p:txEl>
                                          </p:spTgt>
                                        </p:tgtEl>
                                        <p:attrNameLst>
                                          <p:attrName>ppt_w</p:attrName>
                                        </p:attrNameLst>
                                      </p:cBhvr>
                                    </p:anim>
                                    <p:anim by="(#ppt_w*0.50)" calcmode="lin" valueType="num">
                                      <p:cBhvr>
                                        <p:cTn id="29" dur="500" decel="50000" autoRev="1" fill="hold">
                                          <p:stCondLst>
                                            <p:cond delay="0"/>
                                          </p:stCondLst>
                                        </p:cTn>
                                        <p:tgtEl>
                                          <p:spTgt spid="3">
                                            <p:txEl>
                                              <p:pRg st="1" end="1"/>
                                            </p:txEl>
                                          </p:spTgt>
                                        </p:tgtEl>
                                        <p:attrNameLst>
                                          <p:attrName>ppt_x</p:attrName>
                                        </p:attrNameLst>
                                      </p:cBhvr>
                                    </p:anim>
                                    <p:anim from="(-#ppt_h/2)" to="(#ppt_y)" calcmode="lin" valueType="num">
                                      <p:cBhvr>
                                        <p:cTn id="30" dur="1000" fill="hold">
                                          <p:stCondLst>
                                            <p:cond delay="0"/>
                                          </p:stCondLst>
                                        </p:cTn>
                                        <p:tgtEl>
                                          <p:spTgt spid="3">
                                            <p:txEl>
                                              <p:pRg st="1" end="1"/>
                                            </p:txEl>
                                          </p:spTgt>
                                        </p:tgtEl>
                                        <p:attrNameLst>
                                          <p:attrName>ppt_y</p:attrName>
                                        </p:attrNameLst>
                                      </p:cBhvr>
                                    </p:anim>
                                    <p:animRot by="21600000">
                                      <p:cBhvr>
                                        <p:cTn id="31" dur="1000" fill="hold">
                                          <p:stCondLst>
                                            <p:cond delay="0"/>
                                          </p:stCondLst>
                                        </p:cTn>
                                        <p:tgtEl>
                                          <p:spTgt spid="3">
                                            <p:txEl>
                                              <p:pRg st="1" end="1"/>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56" presetClass="entr" presetSubtype="0" fill="hold" nodeType="clickEffect">
                                  <p:stCondLst>
                                    <p:cond delay="0"/>
                                  </p:stCondLst>
                                  <p:iterate type="lt">
                                    <p:tmPct val="10000"/>
                                  </p:iterate>
                                  <p:childTnLst>
                                    <p:set>
                                      <p:cBhvr>
                                        <p:cTn id="35" dur="1" fill="hold">
                                          <p:stCondLst>
                                            <p:cond delay="0"/>
                                          </p:stCondLst>
                                        </p:cTn>
                                        <p:tgtEl>
                                          <p:spTgt spid="3">
                                            <p:txEl>
                                              <p:pRg st="2" end="2"/>
                                            </p:txEl>
                                          </p:spTgt>
                                        </p:tgtEl>
                                        <p:attrNameLst>
                                          <p:attrName>style.visibility</p:attrName>
                                        </p:attrNameLst>
                                      </p:cBhvr>
                                      <p:to>
                                        <p:strVal val="visible"/>
                                      </p:to>
                                    </p:set>
                                    <p:anim by="(-#ppt_w*2)" calcmode="lin" valueType="num">
                                      <p:cBhvr rctx="PPT">
                                        <p:cTn id="36" dur="500" autoRev="1" fill="hold">
                                          <p:stCondLst>
                                            <p:cond delay="0"/>
                                          </p:stCondLst>
                                        </p:cTn>
                                        <p:tgtEl>
                                          <p:spTgt spid="3">
                                            <p:txEl>
                                              <p:pRg st="2" end="2"/>
                                            </p:txEl>
                                          </p:spTgt>
                                        </p:tgtEl>
                                        <p:attrNameLst>
                                          <p:attrName>ppt_w</p:attrName>
                                        </p:attrNameLst>
                                      </p:cBhvr>
                                    </p:anim>
                                    <p:anim by="(#ppt_w*0.50)" calcmode="lin" valueType="num">
                                      <p:cBhvr>
                                        <p:cTn id="37" dur="500" decel="50000" autoRev="1" fill="hold">
                                          <p:stCondLst>
                                            <p:cond delay="0"/>
                                          </p:stCondLst>
                                        </p:cTn>
                                        <p:tgtEl>
                                          <p:spTgt spid="3">
                                            <p:txEl>
                                              <p:pRg st="2" end="2"/>
                                            </p:txEl>
                                          </p:spTgt>
                                        </p:tgtEl>
                                        <p:attrNameLst>
                                          <p:attrName>ppt_x</p:attrName>
                                        </p:attrNameLst>
                                      </p:cBhvr>
                                    </p:anim>
                                    <p:anim from="(-#ppt_h/2)" to="(#ppt_y)" calcmode="lin" valueType="num">
                                      <p:cBhvr>
                                        <p:cTn id="38" dur="1000" fill="hold">
                                          <p:stCondLst>
                                            <p:cond delay="0"/>
                                          </p:stCondLst>
                                        </p:cTn>
                                        <p:tgtEl>
                                          <p:spTgt spid="3">
                                            <p:txEl>
                                              <p:pRg st="2" end="2"/>
                                            </p:txEl>
                                          </p:spTgt>
                                        </p:tgtEl>
                                        <p:attrNameLst>
                                          <p:attrName>ppt_y</p:attrName>
                                        </p:attrNameLst>
                                      </p:cBhvr>
                                    </p:anim>
                                    <p:animRot by="21600000">
                                      <p:cBhvr>
                                        <p:cTn id="3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TotalTime>
  <Words>331</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15</vt:i4>
      </vt:variant>
    </vt:vector>
  </HeadingPairs>
  <TitlesOfParts>
    <vt:vector size="21" baseType="lpstr">
      <vt:lpstr>Arial</vt:lpstr>
      <vt:lpstr>Calibri</vt:lpstr>
      <vt:lpstr>Calibri Light</vt:lpstr>
      <vt:lpstr>Segoe UI Black</vt:lpstr>
      <vt:lpstr>Wide Latin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6</cp:revision>
  <dcterms:created xsi:type="dcterms:W3CDTF">2020-09-04T18:14:23Z</dcterms:created>
  <dcterms:modified xsi:type="dcterms:W3CDTF">2021-10-29T13:27:03Z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