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7" r:id="rId2"/>
    <p:sldId id="256" r:id="rId3"/>
    <p:sldId id="258" r:id="rId4"/>
    <p:sldId id="262" r:id="rId5"/>
    <p:sldId id="259" r:id="rId6"/>
    <p:sldId id="260" r:id="rId7"/>
    <p:sldId id="261"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ao9Zpk5qW2LRSEMDSOPyA==" hashData="pVzkSxxiOBSA0dRzN5SXip1OYHMRc9Gn19CilzhWN4HeJMzIikSZfbvBhu3sGdJi2qdj82o3q0k49Buh//lLz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54" d="100"/>
          <a:sy n="54" d="100"/>
        </p:scale>
        <p:origin x="108" y="5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7A9517-08A0-4A54-9070-2B0E5D0F45B6}" type="datetimeFigureOut">
              <a:rPr lang="fr-FR" smtClean="0"/>
              <a:t>29/10/2021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8EAC91-B133-4041-B119-7CF219B1AFAF}" type="slidenum">
              <a:rPr lang="fr-FR" smtClean="0"/>
              <a:t>‹N°›</a:t>
            </a:fld>
            <a:endParaRPr lang="fr-FR"/>
          </a:p>
        </p:txBody>
      </p:sp>
    </p:spTree>
    <p:extLst>
      <p:ext uri="{BB962C8B-B14F-4D97-AF65-F5344CB8AC3E}">
        <p14:creationId xmlns:p14="http://schemas.microsoft.com/office/powerpoint/2010/main" val="70116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a:t>
            </a:fld>
            <a:endParaRPr lang="fr-FR"/>
          </a:p>
        </p:txBody>
      </p:sp>
    </p:spTree>
    <p:extLst>
      <p:ext uri="{BB962C8B-B14F-4D97-AF65-F5344CB8AC3E}">
        <p14:creationId xmlns:p14="http://schemas.microsoft.com/office/powerpoint/2010/main" val="2717178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2</a:t>
            </a:fld>
            <a:endParaRPr lang="fr-FR"/>
          </a:p>
        </p:txBody>
      </p:sp>
    </p:spTree>
    <p:extLst>
      <p:ext uri="{BB962C8B-B14F-4D97-AF65-F5344CB8AC3E}">
        <p14:creationId xmlns:p14="http://schemas.microsoft.com/office/powerpoint/2010/main" val="1462318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3</a:t>
            </a:fld>
            <a:endParaRPr lang="fr-FR"/>
          </a:p>
        </p:txBody>
      </p:sp>
    </p:spTree>
    <p:extLst>
      <p:ext uri="{BB962C8B-B14F-4D97-AF65-F5344CB8AC3E}">
        <p14:creationId xmlns:p14="http://schemas.microsoft.com/office/powerpoint/2010/main" val="4198668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4</a:t>
            </a:fld>
            <a:endParaRPr lang="fr-FR"/>
          </a:p>
        </p:txBody>
      </p:sp>
    </p:spTree>
    <p:extLst>
      <p:ext uri="{BB962C8B-B14F-4D97-AF65-F5344CB8AC3E}">
        <p14:creationId xmlns:p14="http://schemas.microsoft.com/office/powerpoint/2010/main" val="3079488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5</a:t>
            </a:fld>
            <a:endParaRPr lang="fr-FR"/>
          </a:p>
        </p:txBody>
      </p:sp>
    </p:spTree>
    <p:extLst>
      <p:ext uri="{BB962C8B-B14F-4D97-AF65-F5344CB8AC3E}">
        <p14:creationId xmlns:p14="http://schemas.microsoft.com/office/powerpoint/2010/main" val="29166671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6</a:t>
            </a:fld>
            <a:endParaRPr lang="fr-FR"/>
          </a:p>
        </p:txBody>
      </p:sp>
    </p:spTree>
    <p:extLst>
      <p:ext uri="{BB962C8B-B14F-4D97-AF65-F5344CB8AC3E}">
        <p14:creationId xmlns:p14="http://schemas.microsoft.com/office/powerpoint/2010/main" val="1809747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7</a:t>
            </a:fld>
            <a:endParaRPr lang="fr-FR"/>
          </a:p>
        </p:txBody>
      </p:sp>
    </p:spTree>
    <p:extLst>
      <p:ext uri="{BB962C8B-B14F-4D97-AF65-F5344CB8AC3E}">
        <p14:creationId xmlns:p14="http://schemas.microsoft.com/office/powerpoint/2010/main" val="38018642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8</a:t>
            </a:fld>
            <a:endParaRPr lang="fr-FR"/>
          </a:p>
        </p:txBody>
      </p:sp>
    </p:spTree>
    <p:extLst>
      <p:ext uri="{BB962C8B-B14F-4D97-AF65-F5344CB8AC3E}">
        <p14:creationId xmlns:p14="http://schemas.microsoft.com/office/powerpoint/2010/main" val="1931915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9</a:t>
            </a:fld>
            <a:endParaRPr lang="fr-FR"/>
          </a:p>
        </p:txBody>
      </p:sp>
    </p:spTree>
    <p:extLst>
      <p:ext uri="{BB962C8B-B14F-4D97-AF65-F5344CB8AC3E}">
        <p14:creationId xmlns:p14="http://schemas.microsoft.com/office/powerpoint/2010/main" val="9714268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10</a:t>
            </a:fld>
            <a:endParaRPr lang="fr-FR"/>
          </a:p>
        </p:txBody>
      </p:sp>
    </p:spTree>
    <p:extLst>
      <p:ext uri="{BB962C8B-B14F-4D97-AF65-F5344CB8AC3E}">
        <p14:creationId xmlns:p14="http://schemas.microsoft.com/office/powerpoint/2010/main" val="3297087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11</a:t>
            </a:fld>
            <a:endParaRPr lang="fr-FR"/>
          </a:p>
        </p:txBody>
      </p:sp>
    </p:spTree>
    <p:extLst>
      <p:ext uri="{BB962C8B-B14F-4D97-AF65-F5344CB8AC3E}">
        <p14:creationId xmlns:p14="http://schemas.microsoft.com/office/powerpoint/2010/main" val="18812267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12</a:t>
            </a:fld>
            <a:endParaRPr lang="fr-FR"/>
          </a:p>
        </p:txBody>
      </p:sp>
    </p:spTree>
    <p:extLst>
      <p:ext uri="{BB962C8B-B14F-4D97-AF65-F5344CB8AC3E}">
        <p14:creationId xmlns:p14="http://schemas.microsoft.com/office/powerpoint/2010/main" val="86694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13</a:t>
            </a:fld>
            <a:endParaRPr lang="fr-FR"/>
          </a:p>
        </p:txBody>
      </p:sp>
    </p:spTree>
    <p:extLst>
      <p:ext uri="{BB962C8B-B14F-4D97-AF65-F5344CB8AC3E}">
        <p14:creationId xmlns:p14="http://schemas.microsoft.com/office/powerpoint/2010/main" val="160725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14</a:t>
            </a:fld>
            <a:endParaRPr lang="fr-FR"/>
          </a:p>
        </p:txBody>
      </p:sp>
    </p:spTree>
    <p:extLst>
      <p:ext uri="{BB962C8B-B14F-4D97-AF65-F5344CB8AC3E}">
        <p14:creationId xmlns:p14="http://schemas.microsoft.com/office/powerpoint/2010/main" val="22408924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15</a:t>
            </a:fld>
            <a:endParaRPr lang="fr-FR"/>
          </a:p>
        </p:txBody>
      </p:sp>
    </p:spTree>
    <p:extLst>
      <p:ext uri="{BB962C8B-B14F-4D97-AF65-F5344CB8AC3E}">
        <p14:creationId xmlns:p14="http://schemas.microsoft.com/office/powerpoint/2010/main" val="927003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C7D442A-FDED-4435-ACAB-47A34A39265F}"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47194816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21CBAFB-34CF-409A-979E-1A16D0FF5633}"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211760295"/>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5E095CE5-6CAC-4E15-9CF3-27E04635A50C}"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019707042"/>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F5D062E-88A6-42D3-AD34-41FA8D18157C}" type="datetime1">
              <a:rPr lang="fr-FR" smtClean="0"/>
              <a:t>29/10/2021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22014143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87959BC-065A-4280-AA67-FD42C260D0AF}" type="datetime1">
              <a:rPr lang="fr-FR" smtClean="0"/>
              <a:t>29/10/2021</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188898075"/>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A0D1C83-FE8C-4371-A73A-78FB9B1C74C1}" type="datetime1">
              <a:rPr lang="fr-FR" smtClean="0"/>
              <a:t>29/10/2021</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21385057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69AFEFA-4CC3-4E03-9DDD-EF1B3ABCDB6A}" type="datetime1">
              <a:rPr lang="fr-FR" smtClean="0"/>
              <a:t>29/10/2021</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041931416"/>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FA1E032-A9F6-4561-BF07-0BC5DECD2E47}" type="datetime1">
              <a:rPr lang="fr-FR" smtClean="0"/>
              <a:t>29/10/2021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347041604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C29BC0-7141-4D29-9EA3-1F2DFFFFFF43}" type="datetime1">
              <a:rPr lang="fr-FR" smtClean="0"/>
              <a:t>29/10/2021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085140326"/>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F990FE4-C271-44B8-A160-FEF413271631}"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25756302"/>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D09B38E-2359-4875-8137-9688F064151C}"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3166078294"/>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9000">
              <a:schemeClr val="accent6">
                <a:lumMod val="75000"/>
              </a:schemeClr>
            </a:gs>
            <a:gs pos="81000">
              <a:schemeClr val="accent1">
                <a:lumMod val="45000"/>
                <a:lumOff val="55000"/>
              </a:schemeClr>
            </a:gs>
            <a:gs pos="100000">
              <a:schemeClr val="accent4">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56C563-3BC5-4A7B-B24A-FAC823E55A4B}" type="datetime1">
              <a:rPr lang="fr-FR" smtClean="0"/>
              <a:t>29/10/2021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08926B-C4D6-4785-8908-502759B4FA72}" type="slidenum">
              <a:rPr lang="fr-FR" smtClean="0"/>
              <a:t>‹N°›</a:t>
            </a:fld>
            <a:endParaRPr lang="fr-FR"/>
          </a:p>
        </p:txBody>
      </p:sp>
    </p:spTree>
    <p:extLst>
      <p:ext uri="{BB962C8B-B14F-4D97-AF65-F5344CB8AC3E}">
        <p14:creationId xmlns:p14="http://schemas.microsoft.com/office/powerpoint/2010/main" val="3037936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4"/>
          <a:stretch>
            <a:fillRect/>
          </a:stretch>
        </p:blipFill>
        <p:spPr>
          <a:xfrm>
            <a:off x="1585722" y="1050784"/>
            <a:ext cx="9020556" cy="4743013"/>
          </a:xfrm>
          <a:prstGeom prst="rect">
            <a:avLst/>
          </a:prstGeom>
          <a:effectLst>
            <a:softEdge rad="127000"/>
          </a:effectLst>
        </p:spPr>
      </p:pic>
      <p:sp>
        <p:nvSpPr>
          <p:cNvPr id="3" name="Rectangle 2"/>
          <p:cNvSpPr/>
          <p:nvPr/>
        </p:nvSpPr>
        <p:spPr>
          <a:xfrm>
            <a:off x="1457725" y="1162871"/>
            <a:ext cx="9235220" cy="1077218"/>
          </a:xfrm>
          <a:prstGeom prst="rect">
            <a:avLst/>
          </a:prstGeom>
        </p:spPr>
        <p:txBody>
          <a:bodyPr wrap="none">
            <a:spAutoFit/>
          </a:bodyPr>
          <a:lstStyle/>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Les </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oeufs</a:t>
            </a:r>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dinosaures,</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Saint-André-de-</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Rosans</a:t>
            </a:r>
            <a:endParaRPr lang="fr-FR" sz="3200" b="1" dirty="0">
              <a:ln>
                <a:solidFill>
                  <a:srgbClr val="FFFF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572354223"/>
      </p:ext>
    </p:extLst>
  </p:cSld>
  <p:clrMapOvr>
    <a:masterClrMapping/>
  </p:clrMapOvr>
  <mc:AlternateContent xmlns:mc="http://schemas.openxmlformats.org/markup-compatibility/2006" xmlns:p14="http://schemas.microsoft.com/office/powerpoint/2010/main">
    <mc:Choice Requires="p14">
      <p:transition spd="slow" p14:dur="7000" advTm="16000">
        <p:wedge/>
        <p:sndAc>
          <p:stSnd loop="1">
            <p:snd r:embed="rId3" name="19 Ave Maria.wav"/>
          </p:stSnd>
        </p:sndAc>
      </p:transition>
    </mc:Choice>
    <mc:Fallback xmlns="">
      <p:transition spd="slow" advTm="16000">
        <p:wedge/>
        <p:sndAc>
          <p:stSnd loop="1">
            <p:snd r:embed="rId5" name="19 Ave Mar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71594" y="631555"/>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2</a:t>
            </a:fld>
            <a:endParaRPr lang="fr-FR" sz="1800" b="1" dirty="0">
              <a:ln>
                <a:solidFill>
                  <a:srgbClr val="FFFF00"/>
                </a:solidFill>
              </a:ln>
              <a:solidFill>
                <a:srgbClr val="FF0000"/>
              </a:solidFill>
              <a:latin typeface="Wide Latin" panose="020A0A07050505020404" pitchFamily="18" charset="0"/>
            </a:endParaRPr>
          </a:p>
        </p:txBody>
      </p:sp>
      <p:sp>
        <p:nvSpPr>
          <p:cNvPr id="8" name="Rectangle 7"/>
          <p:cNvSpPr/>
          <p:nvPr/>
        </p:nvSpPr>
        <p:spPr>
          <a:xfrm>
            <a:off x="1051760" y="1028342"/>
            <a:ext cx="10088479" cy="4801314"/>
          </a:xfrm>
          <a:prstGeom prst="rect">
            <a:avLst/>
          </a:prstGeom>
        </p:spPr>
        <p:txBody>
          <a:bodyPr wrap="square">
            <a:spAutoFit/>
          </a:bodyPr>
          <a:lstStyle/>
          <a:p>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Un œuf de dinosaure est un réceptacle organique dans lequel un embryon de dinosaure se développe. Lorsque les premiers restes de dinosaures scientifiquement documentés ont été décrits en Angleterre dans les années 1820, il était présumé que les dinosaures pondaient des œufs parce qu'ils étaient des reptiles1. En 1859, les premiers fossiles d'œufs de dinosaures scientifiquement documentés ont été découverts en France par Jean-Jacques </a:t>
            </a:r>
            <a:r>
              <a:rPr lang="fr-FR" b="1" dirty="0" err="1"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Poech</a:t>
            </a:r>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 bien qu'ils aient été confondus avec des œufs d'oiseaux géants. Les premiers fossiles d'œufs de dinosaures scientifiquement reconnus ont été découverts en 1923 par une équipe du musée américain d'histoire naturelle en Mongolie. Depuis, de nombreux nouveaux sites de nidification ont été découverts dans le monde entier et un système de classification basé sur la structure de la coquille d'œuf a été développé en Chine avant de se diffuser progressivement en Occident. La coquille d'œuf de dinosaure peut être étudiée en coupe mince et visualisée au microscope. L'intérieur d'un œuf de dinosaure peut être étudié par tomodensitométrie ou en dissolvant progressivement la coquille avec de l'acide. Parfois, l'œuf préserve les restes de l'embryon en développement à l'intérieur. Les plus anciens œufs et embryons de dinosaures connus proviennent de </a:t>
            </a:r>
            <a:r>
              <a:rPr lang="fr-FR" b="1" dirty="0" err="1"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Massospondylus</a:t>
            </a:r>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 qui vivait au Jurassique inférieur, il y a environ 190 millions d'années</a:t>
            </a:r>
            <a:endParaRPr lang="fr-FR" b="1" dirty="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498378671"/>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3</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24264" y="1049944"/>
            <a:ext cx="8939464" cy="4764753"/>
          </a:xfrm>
          <a:prstGeom prst="rect">
            <a:avLst/>
          </a:prstGeom>
          <a:effectLst>
            <a:softEdge rad="127000"/>
          </a:effectLst>
        </p:spPr>
      </p:pic>
    </p:spTree>
    <p:extLst>
      <p:ext uri="{BB962C8B-B14F-4D97-AF65-F5344CB8AC3E}">
        <p14:creationId xmlns:p14="http://schemas.microsoft.com/office/powerpoint/2010/main" val="911135792"/>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4</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6905" y="1047875"/>
            <a:ext cx="9950116" cy="4775724"/>
          </a:xfrm>
          <a:prstGeom prst="rect">
            <a:avLst/>
          </a:prstGeom>
          <a:effectLst>
            <a:softEdge rad="127000"/>
          </a:effectLst>
        </p:spPr>
      </p:pic>
    </p:spTree>
    <p:extLst>
      <p:ext uri="{BB962C8B-B14F-4D97-AF65-F5344CB8AC3E}">
        <p14:creationId xmlns:p14="http://schemas.microsoft.com/office/powerpoint/2010/main" val="347623425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5</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494" y="1047044"/>
            <a:ext cx="10090653" cy="4729994"/>
          </a:xfrm>
          <a:prstGeom prst="rect">
            <a:avLst/>
          </a:prstGeom>
          <a:effectLst>
            <a:softEdge rad="127000"/>
          </a:effectLst>
        </p:spPr>
      </p:pic>
    </p:spTree>
    <p:extLst>
      <p:ext uri="{BB962C8B-B14F-4D97-AF65-F5344CB8AC3E}">
        <p14:creationId xmlns:p14="http://schemas.microsoft.com/office/powerpoint/2010/main" val="82796408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6</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538663" y="1061148"/>
            <a:ext cx="7110084" cy="4732649"/>
          </a:xfrm>
          <a:prstGeom prst="rect">
            <a:avLst/>
          </a:prstGeom>
          <a:effectLst>
            <a:softEdge rad="127000"/>
          </a:effectLst>
        </p:spPr>
      </p:pic>
    </p:spTree>
    <p:extLst>
      <p:ext uri="{BB962C8B-B14F-4D97-AF65-F5344CB8AC3E}">
        <p14:creationId xmlns:p14="http://schemas.microsoft.com/office/powerpoint/2010/main" val="142137982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7</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01779" y="1042219"/>
            <a:ext cx="7752574" cy="4751578"/>
          </a:xfrm>
          <a:prstGeom prst="rect">
            <a:avLst/>
          </a:prstGeom>
          <a:effectLst>
            <a:softEdge rad="127000"/>
          </a:effectLst>
        </p:spPr>
      </p:pic>
    </p:spTree>
    <p:extLst>
      <p:ext uri="{BB962C8B-B14F-4D97-AF65-F5344CB8AC3E}">
        <p14:creationId xmlns:p14="http://schemas.microsoft.com/office/powerpoint/2010/main" val="2255522635"/>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8</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6926" y="1045208"/>
            <a:ext cx="8470232" cy="4749592"/>
          </a:xfrm>
          <a:prstGeom prst="rect">
            <a:avLst/>
          </a:prstGeom>
          <a:effectLst>
            <a:softEdge rad="127000"/>
          </a:effectLst>
        </p:spPr>
      </p:pic>
    </p:spTree>
    <p:extLst>
      <p:ext uri="{BB962C8B-B14F-4D97-AF65-F5344CB8AC3E}">
        <p14:creationId xmlns:p14="http://schemas.microsoft.com/office/powerpoint/2010/main" val="248636958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9</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910215" y="1070811"/>
            <a:ext cx="8383300" cy="4722986"/>
          </a:xfrm>
          <a:prstGeom prst="rect">
            <a:avLst/>
          </a:prstGeom>
          <a:effectLst>
            <a:softEdge rad="127000"/>
          </a:effectLst>
        </p:spPr>
      </p:pic>
    </p:spTree>
    <p:extLst>
      <p:ext uri="{BB962C8B-B14F-4D97-AF65-F5344CB8AC3E}">
        <p14:creationId xmlns:p14="http://schemas.microsoft.com/office/powerpoint/2010/main" val="56728708"/>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10</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900989" y="1078729"/>
            <a:ext cx="8415951" cy="4715068"/>
          </a:xfrm>
          <a:prstGeom prst="rect">
            <a:avLst/>
          </a:prstGeom>
          <a:effectLst>
            <a:softEdge rad="127000"/>
          </a:effectLst>
        </p:spPr>
      </p:pic>
    </p:spTree>
    <p:extLst>
      <p:ext uri="{BB962C8B-B14F-4D97-AF65-F5344CB8AC3E}">
        <p14:creationId xmlns:p14="http://schemas.microsoft.com/office/powerpoint/2010/main" val="1835154748"/>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11</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0694" y="1077628"/>
            <a:ext cx="7074569" cy="4713432"/>
          </a:xfrm>
          <a:prstGeom prst="rect">
            <a:avLst/>
          </a:prstGeom>
          <a:effectLst>
            <a:softEdge rad="127000"/>
          </a:effectLst>
        </p:spPr>
      </p:pic>
    </p:spTree>
    <p:extLst>
      <p:ext uri="{BB962C8B-B14F-4D97-AF65-F5344CB8AC3E}">
        <p14:creationId xmlns:p14="http://schemas.microsoft.com/office/powerpoint/2010/main" val="381946951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12</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90536" y="1072395"/>
            <a:ext cx="7182853" cy="4731704"/>
          </a:xfrm>
          <a:prstGeom prst="rect">
            <a:avLst/>
          </a:prstGeom>
          <a:effectLst>
            <a:softEdge rad="127000"/>
          </a:effectLst>
        </p:spPr>
      </p:pic>
    </p:spTree>
    <p:extLst>
      <p:ext uri="{BB962C8B-B14F-4D97-AF65-F5344CB8AC3E}">
        <p14:creationId xmlns:p14="http://schemas.microsoft.com/office/powerpoint/2010/main" val="324665891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13</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4600" y="1045564"/>
            <a:ext cx="7158789" cy="4769543"/>
          </a:xfrm>
          <a:prstGeom prst="rect">
            <a:avLst/>
          </a:prstGeom>
          <a:effectLst>
            <a:softEdge rad="127000"/>
          </a:effectLst>
        </p:spPr>
      </p:pic>
    </p:spTree>
    <p:extLst>
      <p:ext uri="{BB962C8B-B14F-4D97-AF65-F5344CB8AC3E}">
        <p14:creationId xmlns:p14="http://schemas.microsoft.com/office/powerpoint/2010/main" val="3820128768"/>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14</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38663" y="1053580"/>
            <a:ext cx="7122696" cy="4745496"/>
          </a:xfrm>
          <a:prstGeom prst="rect">
            <a:avLst/>
          </a:prstGeom>
          <a:effectLst>
            <a:softEdge rad="127000"/>
          </a:effectLst>
        </p:spPr>
      </p:pic>
    </p:spTree>
    <p:extLst>
      <p:ext uri="{BB962C8B-B14F-4D97-AF65-F5344CB8AC3E}">
        <p14:creationId xmlns:p14="http://schemas.microsoft.com/office/powerpoint/2010/main" val="682776453"/>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15</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804737" y="1050783"/>
            <a:ext cx="8614610" cy="4743013"/>
          </a:xfrm>
          <a:prstGeom prst="rect">
            <a:avLst/>
          </a:prstGeom>
          <a:effectLst>
            <a:softEdge rad="127000"/>
          </a:effectLst>
        </p:spPr>
      </p:pic>
      <p:sp>
        <p:nvSpPr>
          <p:cNvPr id="3" name="Rectangle 2"/>
          <p:cNvSpPr/>
          <p:nvPr/>
        </p:nvSpPr>
        <p:spPr>
          <a:xfrm>
            <a:off x="1457725" y="1162871"/>
            <a:ext cx="9235220" cy="1569660"/>
          </a:xfrm>
          <a:prstGeom prst="rect">
            <a:avLst/>
          </a:prstGeom>
        </p:spPr>
        <p:txBody>
          <a:bodyPr wrap="none">
            <a:spAutoFit/>
          </a:bodyPr>
          <a:lstStyle/>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Les </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oeufs</a:t>
            </a:r>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dinosaures,</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Saint-André-de-</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Rosans</a:t>
            </a:r>
            <a:endParaRPr lang="fr-FR" sz="3200" b="1" dirty="0">
              <a:ln>
                <a:solidFill>
                  <a:srgbClr val="FFFF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194942714"/>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3">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3">
                                            <p:txEl>
                                              <p:pRg st="2" end="2"/>
                                            </p:txEl>
                                          </p:spTgt>
                                        </p:tgtEl>
                                        <p:attrNameLst>
                                          <p:attrName>ppt_w</p:attrName>
                                        </p:attrNameLst>
                                      </p:cBhvr>
                                    </p:anim>
                                    <p:anim by="(#ppt_w*0.50)" calcmode="lin" valueType="num">
                                      <p:cBhvr>
                                        <p:cTn id="37" dur="500" decel="50000" autoRev="1" fill="hold">
                                          <p:stCondLst>
                                            <p:cond delay="0"/>
                                          </p:stCondLst>
                                        </p:cTn>
                                        <p:tgtEl>
                                          <p:spTgt spid="3">
                                            <p:txEl>
                                              <p:pRg st="2" end="2"/>
                                            </p:txEl>
                                          </p:spTgt>
                                        </p:tgtEl>
                                        <p:attrNameLst>
                                          <p:attrName>ppt_x</p:attrName>
                                        </p:attrNameLst>
                                      </p:cBhvr>
                                    </p:anim>
                                    <p:anim from="(-#ppt_h/2)" to="(#ppt_y)" calcmode="lin" valueType="num">
                                      <p:cBhvr>
                                        <p:cTn id="38" dur="1000" fill="hold">
                                          <p:stCondLst>
                                            <p:cond delay="0"/>
                                          </p:stCondLst>
                                        </p:cTn>
                                        <p:tgtEl>
                                          <p:spTgt spid="3">
                                            <p:txEl>
                                              <p:pRg st="2" end="2"/>
                                            </p:txEl>
                                          </p:spTgt>
                                        </p:tgtEl>
                                        <p:attrNameLst>
                                          <p:attrName>ppt_y</p:attrName>
                                        </p:attrNameLst>
                                      </p:cBhvr>
                                    </p:anim>
                                    <p:animRot by="21600000">
                                      <p:cBhvr>
                                        <p:cTn id="3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331</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15</vt:i4>
      </vt:variant>
    </vt:vector>
  </HeadingPairs>
  <TitlesOfParts>
    <vt:vector size="21" baseType="lpstr">
      <vt:lpstr>Arial</vt:lpstr>
      <vt:lpstr>Calibri</vt:lpstr>
      <vt:lpstr>Calibri Light</vt:lpstr>
      <vt:lpstr>Segoe UI Black</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6</cp:revision>
  <dcterms:created xsi:type="dcterms:W3CDTF">2020-09-04T18:14:23Z</dcterms:created>
  <dcterms:modified xsi:type="dcterms:W3CDTF">2021-10-29T13:41:52Z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