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64" r:id="rId4"/>
    <p:sldId id="265" r:id="rId5"/>
    <p:sldId id="258" r:id="rId6"/>
    <p:sldId id="259" r:id="rId7"/>
    <p:sldId id="260" r:id="rId8"/>
    <p:sldId id="261" r:id="rId9"/>
    <p:sldId id="262" r:id="rId10"/>
    <p:sldId id="263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5" r:id="rId20"/>
    <p:sldId id="274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w228kednBNd/sOu6Ukb9A==" hashData="1yZuDipO3oHb+KDQyPjA+js7uzIcLtYbo/DL6WYxMuFUK5xuU0iZGf+yc/tInDjAAF7IT18RojymTU2MA6JYJ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53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37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B96BA6-35A3-4616-96EB-11D2AEB16A63}" type="datetimeFigureOut">
              <a:rPr lang="fr-FR" smtClean="0"/>
              <a:t>25/01/2020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1F46E0-AF6D-49CE-820D-7827CE794C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599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91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50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925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3203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6540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366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0139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1628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9710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533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5921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541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9174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2391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9115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3676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78157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1992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512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124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03755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67077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3686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373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709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DFFA4-DB29-4A31-8993-29413CA787D1}" type="datetime1">
              <a:rPr lang="fr-FR" smtClean="0"/>
              <a:t>25/01/2020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939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02C9-8950-4C39-B81D-99A141E6901E}" type="datetime1">
              <a:rPr lang="fr-FR" smtClean="0"/>
              <a:t>25/01/2020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536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EC165-F313-4D5B-B731-D62E09A1BF3D}" type="datetime1">
              <a:rPr lang="fr-FR" smtClean="0"/>
              <a:t>25/01/2020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31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AD8EF-6C48-49A0-8EEC-2B05F06DA461}" type="datetime1">
              <a:rPr lang="fr-FR" smtClean="0"/>
              <a:t>25/01/2020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79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43E06-9D26-47CD-AD4C-CE798E1E45E3}" type="datetime1">
              <a:rPr lang="fr-FR" smtClean="0"/>
              <a:t>25/01/2020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32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4AA4B-8CAC-4B33-B83F-6CD00C4CC5E7}" type="datetime1">
              <a:rPr lang="fr-FR" smtClean="0"/>
              <a:t>25/01/2020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96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DB55C-9076-4F37-8207-DA95A080B3BC}" type="datetime1">
              <a:rPr lang="fr-FR" smtClean="0"/>
              <a:t>25/01/2020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29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DAC32-F830-424A-8494-FD05D9397698}" type="datetime1">
              <a:rPr lang="fr-FR" smtClean="0"/>
              <a:t>25/01/2020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729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8521B-1364-45F7-A644-65CCEA77BE9A}" type="datetime1">
              <a:rPr lang="fr-FR" smtClean="0"/>
              <a:t>25/01/2020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51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31F4D-9CC8-4558-A4E1-5C441CC1E120}" type="datetime1">
              <a:rPr lang="fr-FR" smtClean="0"/>
              <a:t>25/01/2020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5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9F62-E2A9-423B-9257-1BEDA4DAA7B0}" type="datetime1">
              <a:rPr lang="fr-FR" smtClean="0"/>
              <a:t>25/01/2020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829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CC5C1-2B2B-482B-AC0B-E20CC5040213}" type="datetime1">
              <a:rPr lang="fr-FR" smtClean="0"/>
              <a:t>25/01/2020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960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3425687"/>
            <a:ext cx="102098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N° 9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4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  <p:sndAc>
          <p:stSnd loop="1">
            <p:snd r:embed="rId3" name="Bagad Cap Caval Brest 2009.wav"/>
          </p:stSnd>
        </p:sndAc>
      </p:transition>
    </mc:Choice>
    <mc:Fallback>
      <p:transition spd="slow" advTm="12000">
        <p:fade/>
        <p:sndAc>
          <p:stSnd loop="1">
            <p:snd r:embed="rId3" name="Bagad Cap Caval Brest 200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65" y="671051"/>
            <a:ext cx="10382269" cy="551589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8173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5388" y="1076632"/>
            <a:ext cx="10341223" cy="4970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1793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62"/>
          <a:stretch/>
        </p:blipFill>
        <p:spPr>
          <a:xfrm>
            <a:off x="3662866" y="493294"/>
            <a:ext cx="4866268" cy="58863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7154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2"/>
          <a:stretch/>
        </p:blipFill>
        <p:spPr>
          <a:xfrm>
            <a:off x="1978858" y="492444"/>
            <a:ext cx="8234283" cy="58872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47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65"/>
          <a:stretch/>
        </p:blipFill>
        <p:spPr>
          <a:xfrm>
            <a:off x="842790" y="662711"/>
            <a:ext cx="10506419" cy="55325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804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30756" y="592371"/>
            <a:ext cx="8130489" cy="57872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3788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8"/>
          <a:stretch/>
        </p:blipFill>
        <p:spPr>
          <a:xfrm>
            <a:off x="1889046" y="511254"/>
            <a:ext cx="8413908" cy="58683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2464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2432" y="508328"/>
            <a:ext cx="5775157" cy="58332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03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461521"/>
            <a:ext cx="4114800" cy="59349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5332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2232" y="517560"/>
            <a:ext cx="8915399" cy="58571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752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29" b="5965"/>
          <a:stretch/>
        </p:blipFill>
        <p:spPr>
          <a:xfrm>
            <a:off x="3275701" y="506950"/>
            <a:ext cx="5640598" cy="5872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347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9789" y="529389"/>
            <a:ext cx="4661572" cy="58887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863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3220" y="548376"/>
            <a:ext cx="5125453" cy="58066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965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705" y="489436"/>
            <a:ext cx="6340642" cy="58605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300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9159" y="586369"/>
            <a:ext cx="5402178" cy="56852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8969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56240" y="507070"/>
            <a:ext cx="8134365" cy="58438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342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2769" y="634191"/>
            <a:ext cx="10426461" cy="55896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41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2175" y="614362"/>
            <a:ext cx="7867650" cy="5629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149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63916" y="469232"/>
            <a:ext cx="8064168" cy="59104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3982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2212" y="418800"/>
            <a:ext cx="10525038" cy="58616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51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1484" y="524786"/>
            <a:ext cx="6460957" cy="58337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1073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23103" y="674400"/>
            <a:ext cx="875968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. Quand il te manque un sens, un autre est renforcé. Par exemple si t'as pas le sens de l'humour,...</a:t>
            </a:r>
          </a:p>
        </p:txBody>
      </p:sp>
    </p:spTree>
    <p:extLst>
      <p:ext uri="{BB962C8B-B14F-4D97-AF65-F5344CB8AC3E}">
        <p14:creationId xmlns:p14="http://schemas.microsoft.com/office/powerpoint/2010/main" val="420117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5701" y="588701"/>
            <a:ext cx="5680598" cy="5680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2139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2403915"/>
            <a:ext cx="1020984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C’était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685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</TotalTime>
  <Words>268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Edwardian Script ITC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2019-12-12T10:03:33Z</dcterms:created>
  <dcterms:modified xsi:type="dcterms:W3CDTF">2020-01-25T16:25:38Z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