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AMCFXorAajYGgBvJPYtoQ==" hashData="JRcj0W53F0JpObKcA7NHek+cJ4zO0TE7y5Bf7hNhEmXPHt8+1idkbQfTZycmkuc9HCwJLg8OyCKwG4az+A1t0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25/01/2020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25/01/2020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25/01/2020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25/01/2020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25/01/2020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25/01/2020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25/01/2020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8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8"/>
          <a:stretch/>
        </p:blipFill>
        <p:spPr>
          <a:xfrm>
            <a:off x="2606109" y="517358"/>
            <a:ext cx="7092077" cy="5862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3103" y="514572"/>
            <a:ext cx="8672959" cy="5865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517358"/>
            <a:ext cx="4076138" cy="5879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3063" y="510621"/>
            <a:ext cx="5293895" cy="58279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800" y="544564"/>
            <a:ext cx="5314095" cy="5835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536" y="510834"/>
            <a:ext cx="9444789" cy="5868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66351" y="560491"/>
            <a:ext cx="5259298" cy="5898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0510" y="507088"/>
            <a:ext cx="7230979" cy="5843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4545" y="642645"/>
            <a:ext cx="9562909" cy="5572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538516"/>
            <a:ext cx="5904918" cy="5878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095" y="479871"/>
            <a:ext cx="7567863" cy="5882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566235"/>
            <a:ext cx="6101434" cy="5813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2905" y="532986"/>
            <a:ext cx="5342022" cy="5862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8368" y="501080"/>
            <a:ext cx="5811253" cy="5859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43"/>
          <a:stretch/>
        </p:blipFill>
        <p:spPr>
          <a:xfrm>
            <a:off x="3520435" y="492759"/>
            <a:ext cx="5151130" cy="5886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8"/>
          <a:stretch/>
        </p:blipFill>
        <p:spPr>
          <a:xfrm>
            <a:off x="3840930" y="548747"/>
            <a:ext cx="4510140" cy="5830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33085" y="486960"/>
            <a:ext cx="6525830" cy="5884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971787" y="1067484"/>
            <a:ext cx="10248426" cy="4723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411" y="533208"/>
            <a:ext cx="4981073" cy="5838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2019-12-12T10:03:33Z</dcterms:created>
  <dcterms:modified xsi:type="dcterms:W3CDTF">2020-01-25T15:55:18Z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