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TlLW9mitwFHb11p6VRlmw==" hashData="GFCeeeCf0mDQ0NRx+6QfAW8xLK0W8eNkuogWKIA80ET3n0/uU8sazOBmgiwPDBimy6lddGXzzDUWdARD46/o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12/01/2020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12/01/2020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12/01/2020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12/01/2020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12/01/2020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12/01/2020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7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5" b="4810"/>
          <a:stretch/>
        </p:blipFill>
        <p:spPr>
          <a:xfrm>
            <a:off x="2108522" y="491252"/>
            <a:ext cx="7974957" cy="5888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084" y="468572"/>
            <a:ext cx="5486400" cy="5937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318" y="532435"/>
            <a:ext cx="9840707" cy="5842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6820" y="514584"/>
            <a:ext cx="6285054" cy="5897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33" r="-723"/>
          <a:stretch/>
        </p:blipFill>
        <p:spPr>
          <a:xfrm>
            <a:off x="3094703" y="497965"/>
            <a:ext cx="6088285" cy="5881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964" y="520861"/>
            <a:ext cx="5841683" cy="5858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15" b="4582"/>
          <a:stretch/>
        </p:blipFill>
        <p:spPr>
          <a:xfrm>
            <a:off x="3543902" y="523754"/>
            <a:ext cx="5067664" cy="5784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5328" y="498345"/>
            <a:ext cx="6782764" cy="5894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2" b="5873"/>
          <a:stretch/>
        </p:blipFill>
        <p:spPr>
          <a:xfrm>
            <a:off x="3039831" y="435507"/>
            <a:ext cx="6112338" cy="5944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59" b="3123"/>
          <a:stretch/>
        </p:blipFill>
        <p:spPr>
          <a:xfrm>
            <a:off x="3391717" y="395782"/>
            <a:ext cx="5408566" cy="5983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204" y="543620"/>
            <a:ext cx="5041211" cy="5836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406" y="526700"/>
            <a:ext cx="6566938" cy="5852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" b="3966"/>
          <a:stretch/>
        </p:blipFill>
        <p:spPr>
          <a:xfrm>
            <a:off x="2981619" y="449052"/>
            <a:ext cx="6228763" cy="593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12" b="5148"/>
          <a:stretch/>
        </p:blipFill>
        <p:spPr>
          <a:xfrm>
            <a:off x="3307517" y="568760"/>
            <a:ext cx="5576966" cy="5890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943" y="441140"/>
            <a:ext cx="4562703" cy="5938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 b="6160"/>
          <a:stretch/>
        </p:blipFill>
        <p:spPr>
          <a:xfrm>
            <a:off x="3748528" y="466835"/>
            <a:ext cx="4694944" cy="5924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36" y="532068"/>
            <a:ext cx="6114127" cy="5793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487" y="450116"/>
            <a:ext cx="5145526" cy="5929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"/>
          <a:stretch/>
        </p:blipFill>
        <p:spPr>
          <a:xfrm>
            <a:off x="3540950" y="431084"/>
            <a:ext cx="5110100" cy="594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12/01/2020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2020-01-12T19:27:07Z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