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ZPamlms42DXWjU6M9y76Q==" hashData="Zcmww6DVUVX6KfrUXLtRynYaEY50dQDmTfjQKI1axX00t2bXErdGo5OUR0W3Cm0Z2h+jFw9Z+WQQXypLXUEd1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1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03/01/2020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03/01/2020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03/01/2020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03/01/2020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6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2" y="590053"/>
            <a:ext cx="6002595" cy="5677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286" y="518513"/>
            <a:ext cx="6044012" cy="5861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7925" y="530504"/>
            <a:ext cx="6987396" cy="5820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4703" y="540025"/>
            <a:ext cx="5890271" cy="5890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0105" y="517584"/>
            <a:ext cx="4620862" cy="5862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5072" y="517585"/>
            <a:ext cx="5206204" cy="5840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6434" y="508716"/>
            <a:ext cx="4913717" cy="58709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9683" y="494289"/>
            <a:ext cx="6970144" cy="5821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590550"/>
            <a:ext cx="8096250" cy="5676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5575" y="381000"/>
            <a:ext cx="680085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7616" y="503023"/>
            <a:ext cx="7056767" cy="58519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250" y="432482"/>
            <a:ext cx="4816648" cy="5947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110" y="517585"/>
            <a:ext cx="5163221" cy="5862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2" y="571400"/>
            <a:ext cx="5825011" cy="5894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518336"/>
            <a:ext cx="4114800" cy="5821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2981" y="476912"/>
            <a:ext cx="6297283" cy="59312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7820" y="568724"/>
            <a:ext cx="5124090" cy="5872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8589" y="537895"/>
            <a:ext cx="4934310" cy="5878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395" y="552998"/>
            <a:ext cx="5650813" cy="5826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2019-12-12T10:03:33Z</dcterms:created>
  <dcterms:modified xsi:type="dcterms:W3CDTF">2020-01-03T18:37:08Z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