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5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 xmlns="">
      <p:transition spd="slow" advTm="12000">
        <p:fade/>
        <p:sndAc>
          <p:stSnd loop="1">
            <p:snd r:embed="rId6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"/>
          <a:stretch/>
        </p:blipFill>
        <p:spPr>
          <a:xfrm>
            <a:off x="2071263" y="516835"/>
            <a:ext cx="8049474" cy="5862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"/>
          <a:stretch/>
        </p:blipFill>
        <p:spPr>
          <a:xfrm>
            <a:off x="705046" y="510844"/>
            <a:ext cx="10781907" cy="5836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9937" y="604837"/>
            <a:ext cx="5572125" cy="5648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225" y="461962"/>
            <a:ext cx="6305550" cy="593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0"/>
          <a:stretch/>
        </p:blipFill>
        <p:spPr>
          <a:xfrm>
            <a:off x="3748377" y="521745"/>
            <a:ext cx="4695245" cy="5814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7"/>
          <a:stretch/>
        </p:blipFill>
        <p:spPr>
          <a:xfrm>
            <a:off x="3485391" y="458946"/>
            <a:ext cx="5139957" cy="5920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529" y="502414"/>
            <a:ext cx="5738193" cy="5839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553" y="484547"/>
            <a:ext cx="7834894" cy="58889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4"/>
          <a:stretch/>
        </p:blipFill>
        <p:spPr>
          <a:xfrm>
            <a:off x="3312165" y="496012"/>
            <a:ext cx="5567669" cy="5865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856" y="428124"/>
            <a:ext cx="7911048" cy="59515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966" y="510803"/>
            <a:ext cx="6520069" cy="5868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9" b="4119"/>
          <a:stretch/>
        </p:blipFill>
        <p:spPr>
          <a:xfrm>
            <a:off x="3420717" y="516373"/>
            <a:ext cx="5350566" cy="5863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0118" y="381464"/>
            <a:ext cx="5907179" cy="5998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6231" y="477079"/>
            <a:ext cx="9799537" cy="5982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9"/>
          <a:stretch/>
        </p:blipFill>
        <p:spPr>
          <a:xfrm>
            <a:off x="1324069" y="488574"/>
            <a:ext cx="9543861" cy="5880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64" y="482039"/>
            <a:ext cx="5287619" cy="5908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99486" y="500708"/>
            <a:ext cx="4269872" cy="5878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371" y="457812"/>
            <a:ext cx="5166300" cy="6001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1010" y="515120"/>
            <a:ext cx="5589980" cy="5827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warp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2020-01-03T18:31:50Z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