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q+uxzEvJpuJjFForF3TpA==" hashData="pKodpzQ/DgtpCq2f8HI8B7SKGpDDUTRfkaNwgoOK1ZyAePOD9YpolpivDIMm+qaSpxioOLbpF1QFQOqvGuBw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26/12/2019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26/12/2019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26/12/2019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26/12/2019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26/12/2019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26/12/2019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26/12/2019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26/12/2019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26/12/2019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26/12/2019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26/12/2019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26/12/2019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26/12/2019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4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049" y="428723"/>
            <a:ext cx="5555411" cy="5939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5536" y="398240"/>
            <a:ext cx="5700928" cy="6061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837" y="552450"/>
            <a:ext cx="7172325" cy="5753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1857" y="572051"/>
            <a:ext cx="5775110" cy="5807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3842" y="449061"/>
            <a:ext cx="6504317" cy="5930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6741"/>
          <a:stretch/>
        </p:blipFill>
        <p:spPr>
          <a:xfrm>
            <a:off x="3285451" y="419246"/>
            <a:ext cx="5621098" cy="5960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532" y="523054"/>
            <a:ext cx="6048766" cy="5856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8"/>
          <a:stretch/>
        </p:blipFill>
        <p:spPr>
          <a:xfrm>
            <a:off x="2394618" y="463462"/>
            <a:ext cx="7402764" cy="5931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28898" y="601484"/>
            <a:ext cx="10534203" cy="5655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785" y="460479"/>
            <a:ext cx="5676182" cy="5931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175" y="390525"/>
            <a:ext cx="6343650" cy="6076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8821" y="513210"/>
            <a:ext cx="6038476" cy="5866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540" b="5348"/>
          <a:stretch/>
        </p:blipFill>
        <p:spPr>
          <a:xfrm>
            <a:off x="2892679" y="516956"/>
            <a:ext cx="6406641" cy="5824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133" y="528777"/>
            <a:ext cx="5255733" cy="5800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925" y="513242"/>
            <a:ext cx="5195250" cy="5866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786" y="392444"/>
            <a:ext cx="5836512" cy="5905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974" y="448574"/>
            <a:ext cx="9488794" cy="5946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07" r="-231" b="4025"/>
          <a:stretch/>
        </p:blipFill>
        <p:spPr>
          <a:xfrm>
            <a:off x="3049012" y="510046"/>
            <a:ext cx="6048285" cy="5837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26/12/2019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259</Words>
  <Application>Microsoft Office PowerPoint</Application>
  <PresentationFormat>Grand écran</PresentationFormat>
  <Paragraphs>102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2019-12-26T15:48:42Z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