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/n0NdNRc0fKrJtsASno6g==" hashData="jndlWbRn4Hh3qVO/Tn27QvpJ2liuUUf0zAiyNcEUyV8V1o5+bfdAvrIYDco/ExhL7uHUwS4osPScLgdiMu0H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17/12/2019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17/12/2019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17/12/2019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17/12/2019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17/12/2019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17/12/2019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17/12/2019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17/12/2019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3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9093" y="477051"/>
            <a:ext cx="4893814" cy="5903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538843"/>
            <a:ext cx="6145217" cy="5879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1140" y="455347"/>
            <a:ext cx="4449720" cy="5947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314" y="457200"/>
            <a:ext cx="5262832" cy="5877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7" y="499288"/>
            <a:ext cx="5257800" cy="5871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84" r="122" b="4430"/>
          <a:stretch/>
        </p:blipFill>
        <p:spPr>
          <a:xfrm>
            <a:off x="2930518" y="448505"/>
            <a:ext cx="6330965" cy="596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440871"/>
            <a:ext cx="6033310" cy="5945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619" y="470369"/>
            <a:ext cx="5239838" cy="5909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75" y="566737"/>
            <a:ext cx="5810250" cy="5724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184" y="359229"/>
            <a:ext cx="4899661" cy="605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0" b="5476"/>
          <a:stretch/>
        </p:blipFill>
        <p:spPr>
          <a:xfrm>
            <a:off x="3369907" y="379564"/>
            <a:ext cx="5452185" cy="6098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90713" y="340876"/>
            <a:ext cx="8010575" cy="6038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935" y="555171"/>
            <a:ext cx="10694518" cy="5824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146" y="584391"/>
            <a:ext cx="9270083" cy="5795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918" y="490331"/>
            <a:ext cx="5748468" cy="5889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328" b="5290"/>
          <a:stretch/>
        </p:blipFill>
        <p:spPr>
          <a:xfrm>
            <a:off x="2938002" y="436836"/>
            <a:ext cx="6315997" cy="5984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8790" y="481748"/>
            <a:ext cx="8920107" cy="5894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8134" y="458122"/>
            <a:ext cx="9515732" cy="5921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9218" y="506992"/>
            <a:ext cx="5793563" cy="5844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17/12/2019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2019-12-17T15:20:20Z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