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Q6oU1hame0T15sLF+cvDg==" hashData="YsKf/WFDLnNPQ+oYqPJz+SnjHOcoL7x3sfW2Gq9mz/Vex0uzptgZW9hyw7GVAr0J/T/lEyZqeUaHprQSuXYJ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1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15/12/2019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15/12/2019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15/12/2019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15/12/2019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15/12/2019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15/12/2019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15/12/2019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15/12/2019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15/12/2019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15/12/2019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15/12/2019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15/12/2019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15/12/2019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2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091" r="764" b="4154"/>
          <a:stretch/>
        </p:blipFill>
        <p:spPr>
          <a:xfrm>
            <a:off x="2067338" y="500783"/>
            <a:ext cx="8176591" cy="5918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9" y="596348"/>
            <a:ext cx="5401261" cy="57560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0278" y="514930"/>
            <a:ext cx="5685183" cy="5896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1" y="382073"/>
            <a:ext cx="9117494" cy="5955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1660" y="503582"/>
            <a:ext cx="7536317" cy="5876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6702" y="397565"/>
            <a:ext cx="7945900" cy="5982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7280" y="516834"/>
            <a:ext cx="5580806" cy="58628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0"/>
          <a:stretch/>
        </p:blipFill>
        <p:spPr>
          <a:xfrm>
            <a:off x="2192068" y="517470"/>
            <a:ext cx="7807864" cy="5823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76"/>
          <a:stretch/>
        </p:blipFill>
        <p:spPr>
          <a:xfrm>
            <a:off x="1102361" y="464056"/>
            <a:ext cx="9987278" cy="5915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9585" y="503582"/>
            <a:ext cx="4854062" cy="5777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76" b="3382"/>
          <a:stretch/>
        </p:blipFill>
        <p:spPr>
          <a:xfrm>
            <a:off x="2185667" y="435536"/>
            <a:ext cx="7820667" cy="60238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536" r="-315"/>
          <a:stretch/>
        </p:blipFill>
        <p:spPr>
          <a:xfrm>
            <a:off x="2756452" y="494826"/>
            <a:ext cx="6679095" cy="5868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1735" y="456009"/>
            <a:ext cx="7128531" cy="5923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8"/>
          <a:stretch/>
        </p:blipFill>
        <p:spPr>
          <a:xfrm>
            <a:off x="2943039" y="478890"/>
            <a:ext cx="6305922" cy="5900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8695" y="509355"/>
            <a:ext cx="5234609" cy="5870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06" r="176" b="3768"/>
          <a:stretch/>
        </p:blipFill>
        <p:spPr>
          <a:xfrm>
            <a:off x="2537627" y="591047"/>
            <a:ext cx="7116745" cy="5788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044" r="50"/>
          <a:stretch/>
        </p:blipFill>
        <p:spPr>
          <a:xfrm>
            <a:off x="3006690" y="527085"/>
            <a:ext cx="6178620" cy="58038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85" r="-675" b="2609"/>
          <a:stretch/>
        </p:blipFill>
        <p:spPr>
          <a:xfrm>
            <a:off x="3334301" y="477078"/>
            <a:ext cx="5581561" cy="5677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07577" y="437322"/>
            <a:ext cx="5338702" cy="5942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2019-12-12T10:03:33Z</dcterms:created>
  <dcterms:modified xsi:type="dcterms:W3CDTF">2019-12-15T17:58:24Z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