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64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NNvAn7lHe8UtdQZUgkWVA==" hashData="cSE0V4I9o+9topJgoOk3qPNHPk+adisyLd/T4/XmH7DEfZiD5MOL1DYY6bcmSjkYcN1mQCSUZwnJGblyTAyh3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5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37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96BA6-35A3-4616-96EB-11D2AEB16A63}" type="datetimeFigureOut">
              <a:rPr lang="fr-FR" smtClean="0"/>
              <a:t>10/02/2020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F46E0-AF6D-49CE-820D-7827CE794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9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0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2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320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654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6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013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162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971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533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592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4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174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2391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9115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676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5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992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512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124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37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7077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3686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73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0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DFFA4-DB29-4A31-8993-29413CA787D1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3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02C9-8950-4C39-B81D-99A141E6901E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53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165-F313-4D5B-B731-D62E09A1BF3D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1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AD8EF-6C48-49A0-8EEC-2B05F06DA461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9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3E06-9D26-47CD-AD4C-CE798E1E45E3}" type="datetime1">
              <a:rPr lang="fr-FR" smtClean="0"/>
              <a:t>10/02/2020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4AA4B-8CAC-4B33-B83F-6CD00C4CC5E7}" type="datetime1">
              <a:rPr lang="fr-FR" smtClean="0"/>
              <a:t>10/02/2020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6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55C-9076-4F37-8207-DA95A080B3BC}" type="datetime1">
              <a:rPr lang="fr-FR" smtClean="0"/>
              <a:t>10/02/2020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AC32-F830-424A-8494-FD05D939769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72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8521B-1364-45F7-A644-65CCEA77BE9A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5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1F4D-9CC8-4558-A4E1-5C441CC1E120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5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9F62-E2A9-423B-9257-1BEDA4DAA7B0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2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CC5C1-2B2B-482B-AC0B-E20CC5040213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3425687"/>
            <a:ext cx="102098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N° 10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agad Cap Caval Brest 2009.wav"/>
          </p:stSnd>
        </p:sndAc>
      </p:transition>
    </mc:Choice>
    <mc:Fallback>
      <p:transition spd="slow" advTm="12000">
        <p:fade/>
        <p:sndAc>
          <p:stSnd loop="1">
            <p:snd r:embed="rId3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65" y="671051"/>
            <a:ext cx="10382269" cy="55158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17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88" y="1076632"/>
            <a:ext cx="10341223" cy="497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79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950" y="447675"/>
            <a:ext cx="6134100" cy="5962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715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3826" y="526472"/>
            <a:ext cx="5231603" cy="59329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0618" y="555263"/>
            <a:ext cx="4987637" cy="58448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04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13" b="3973"/>
          <a:stretch/>
        </p:blipFill>
        <p:spPr>
          <a:xfrm>
            <a:off x="3180512" y="509187"/>
            <a:ext cx="5830975" cy="58704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378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4" b="3434"/>
          <a:stretch/>
        </p:blipFill>
        <p:spPr>
          <a:xfrm>
            <a:off x="3612573" y="484686"/>
            <a:ext cx="4966854" cy="58886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46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18" b="3232"/>
          <a:stretch/>
        </p:blipFill>
        <p:spPr>
          <a:xfrm>
            <a:off x="3137513" y="498764"/>
            <a:ext cx="5826377" cy="58808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59547" y="537012"/>
            <a:ext cx="4472906" cy="5842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533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7852" y="509338"/>
            <a:ext cx="6696296" cy="58393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75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332326" y="564573"/>
            <a:ext cx="9527347" cy="57288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347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8349" y="521769"/>
            <a:ext cx="4382815" cy="58578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86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4737" y="481012"/>
            <a:ext cx="4962525" cy="58959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965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533400"/>
            <a:ext cx="7315200" cy="5791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30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6" b="4477"/>
          <a:stretch/>
        </p:blipFill>
        <p:spPr>
          <a:xfrm>
            <a:off x="2957051" y="536475"/>
            <a:ext cx="6277897" cy="57850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896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18" b="2424"/>
          <a:stretch/>
        </p:blipFill>
        <p:spPr>
          <a:xfrm>
            <a:off x="3621366" y="556047"/>
            <a:ext cx="4949269" cy="58236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34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52" b="4876"/>
          <a:stretch/>
        </p:blipFill>
        <p:spPr>
          <a:xfrm>
            <a:off x="3485067" y="502938"/>
            <a:ext cx="5221865" cy="58767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1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246" b="5093"/>
          <a:stretch/>
        </p:blipFill>
        <p:spPr>
          <a:xfrm>
            <a:off x="3713668" y="471832"/>
            <a:ext cx="4764664" cy="5914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14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6592" y="540326"/>
            <a:ext cx="4768205" cy="58393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9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85" b="3334"/>
          <a:stretch/>
        </p:blipFill>
        <p:spPr>
          <a:xfrm>
            <a:off x="3846584" y="521280"/>
            <a:ext cx="4498831" cy="5815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51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8875" y="581891"/>
            <a:ext cx="5414250" cy="57977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107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3103" y="674400"/>
            <a:ext cx="87596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. Quand il te manque un sens, un autre est renforcé. Par exemple si t'as pas le sens de l'humour,...</a:t>
            </a:r>
          </a:p>
        </p:txBody>
      </p:sp>
    </p:spTree>
    <p:extLst>
      <p:ext uri="{BB962C8B-B14F-4D97-AF65-F5344CB8AC3E}">
        <p14:creationId xmlns:p14="http://schemas.microsoft.com/office/powerpoint/2010/main" val="42011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701" y="588701"/>
            <a:ext cx="5680598" cy="568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1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10/02/2020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2403915"/>
            <a:ext cx="1020984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C’était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8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268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2019-12-12T10:03:33Z</dcterms:created>
  <dcterms:modified xsi:type="dcterms:W3CDTF">2020-02-10T15:27:39Z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