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mKhJkJE02f7Fv+qWzGEJg==" hashData="XN+tDa27s6qZvGdLMKa8q730v/E0u1rd3w3+By7l+Sw042Pgcna/0pvGGnEoJYoykpiB0DmLWRkOU/hxyqQM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1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1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12/12/2019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12/12/2019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12/12/2019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12/12/2019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12/12/2019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12/12/2019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12/12/2019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4"/>
          <a:stretch/>
        </p:blipFill>
        <p:spPr>
          <a:xfrm>
            <a:off x="900094" y="561856"/>
            <a:ext cx="10391811" cy="5734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399" y="587477"/>
            <a:ext cx="5737123" cy="5737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52" r="648" b="3566"/>
          <a:stretch/>
        </p:blipFill>
        <p:spPr>
          <a:xfrm>
            <a:off x="2795126" y="528001"/>
            <a:ext cx="6601747" cy="5801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905222" y="460799"/>
            <a:ext cx="6411056" cy="5918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315" r="-525"/>
          <a:stretch/>
        </p:blipFill>
        <p:spPr>
          <a:xfrm>
            <a:off x="2866651" y="516835"/>
            <a:ext cx="6741175" cy="5862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92" r="-291" b="3381"/>
          <a:stretch/>
        </p:blipFill>
        <p:spPr>
          <a:xfrm>
            <a:off x="3031595" y="546391"/>
            <a:ext cx="6128811" cy="5833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01" b="5121"/>
          <a:stretch/>
        </p:blipFill>
        <p:spPr>
          <a:xfrm>
            <a:off x="3711504" y="522460"/>
            <a:ext cx="4768993" cy="5813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110" y="447270"/>
            <a:ext cx="5132438" cy="5873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461962"/>
            <a:ext cx="8058150" cy="593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87"/>
          <a:stretch/>
        </p:blipFill>
        <p:spPr>
          <a:xfrm>
            <a:off x="791636" y="1110343"/>
            <a:ext cx="10608727" cy="4686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7"/>
          <a:stretch/>
        </p:blipFill>
        <p:spPr>
          <a:xfrm>
            <a:off x="1368345" y="491028"/>
            <a:ext cx="9455309" cy="5968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7033" y="525249"/>
            <a:ext cx="10517933" cy="5807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567" y="570479"/>
            <a:ext cx="10468866" cy="5717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7274" y="538712"/>
            <a:ext cx="6777452" cy="5920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5"/>
          <a:stretch/>
        </p:blipFill>
        <p:spPr>
          <a:xfrm>
            <a:off x="3169710" y="569842"/>
            <a:ext cx="5852581" cy="5809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1026" name="Picture 2" descr="https://ci4.googleusercontent.com/proxy/-tAdiPdCzSJ6Ep3ZphibY95kNZOv8DSsKSci9zCGE4LRYyVicbOLjm_2zUOoUCyygX0IzWp-p_7gVnjMrRfmGFXjjyPqiRylTUaFbxFHEZ6w8EC8CsItU1G0tftuz_-R--WKcdKIiUyrh8FD44o-CRB3aB1dDwIHty2N86rIXIrhm2Htq1fRJeB4GQbkSYbZImWpBj-8DOXyggxTwIx4ZS3fyrMRjoskzQYSdSQ3VoWe0YFHtU5bBBlIkIzeq4KWi6QacTyjCmbEzDd6LkjXEIAiKwrnWm8xOsRtx2dIGFTPl4d7X-A5RaHt1dDRdLXNR6GbtUFF3tmm8nXQqkJ5S0uDL04XjPclcv8aM2PNBzHtFx_X8LzX71pHtFHTFUI_jZaFg4MSL1HW-gc=s0-d-e1-ft#https://scontent-cdg2-1.xx.fbcdn.net/v/t1.0-9/72164488_2687517687960305_3192690216091516928_n.jpg?_nc_cat=107&amp;_nc_oc=AQnb0mBSUkz8bPxh4HpyohgeI1MGCtIiPpLQqlgwagL8qSpsHQxJGIB212qpVjAZ9iXDISEmC5oC2L121xQv3VAE&amp;_nc_ht=scontent-cdg2-1.xx&amp;oh=f74476c1d00090793c1ddc6b7b355328&amp;oe=5E8617C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2"/>
          <a:stretch/>
        </p:blipFill>
        <p:spPr bwMode="auto">
          <a:xfrm>
            <a:off x="835915" y="875955"/>
            <a:ext cx="10520169" cy="510608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085404" y="517471"/>
            <a:ext cx="8021191" cy="5823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8351" y="477448"/>
            <a:ext cx="7795298" cy="5903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711" y="532807"/>
            <a:ext cx="10628577" cy="5792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399" y="587477"/>
            <a:ext cx="5737123" cy="5737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2019-12-12T10:03:33Z</dcterms:created>
  <dcterms:modified xsi:type="dcterms:W3CDTF">2019-12-12T16:01:05Z</dcterms:modified>
  <cp:contentStatus/>
</cp:coreProperties>
</file>