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69" r:id="rId2"/>
    <p:sldId id="271" r:id="rId3"/>
    <p:sldId id="256" r:id="rId4"/>
    <p:sldId id="257" r:id="rId5"/>
    <p:sldId id="259" r:id="rId6"/>
    <p:sldId id="260" r:id="rId7"/>
    <p:sldId id="258" r:id="rId8"/>
    <p:sldId id="261" r:id="rId9"/>
    <p:sldId id="262" r:id="rId10"/>
    <p:sldId id="265" r:id="rId11"/>
    <p:sldId id="263" r:id="rId12"/>
    <p:sldId id="264" r:id="rId13"/>
    <p:sldId id="266" r:id="rId14"/>
    <p:sldId id="272" r:id="rId15"/>
    <p:sldId id="275" r:id="rId16"/>
    <p:sldId id="273" r:id="rId17"/>
    <p:sldId id="267" r:id="rId18"/>
    <p:sldId id="268" r:id="rId19"/>
    <p:sldId id="274" r:id="rId20"/>
    <p:sldId id="270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9tnw2IFvi4edK0Gt2cV0Q==" hashData="JLP2+qFkCZVDhmgeV8c/5dsYKsa6JybJofH9zdiGNbTzEwzEHs+aCKrG3nN0nskgIbdO+ABmc/qI128BYqPv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5B9911-305E-48A0-9332-37706F27759A}" type="datetimeFigureOut">
              <a:rPr lang="fr-FR" smtClean="0"/>
              <a:t>07/08/2020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3B4433-A272-4E18-A882-37C21AE272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79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3068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999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3578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147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6747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575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5085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6121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8282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8291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1963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97707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63545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6685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43874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6974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23072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2548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6938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B4433-A272-4E18-A882-37C21AE272EE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2117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D671-842F-4FA6-AFF7-170F410152C7}" type="datetime1">
              <a:rPr lang="fr-FR" smtClean="0"/>
              <a:t>07/08/2020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6D0F-AAB9-4FF9-8B92-5457A7B917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349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E9B1-2EBC-4E66-B6F0-E9091E22735A}" type="datetime1">
              <a:rPr lang="fr-FR" smtClean="0"/>
              <a:t>07/08/2020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6D0F-AAB9-4FF9-8B92-5457A7B917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556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FB459-9072-4B7A-9286-D2813A5D6796}" type="datetime1">
              <a:rPr lang="fr-FR" smtClean="0"/>
              <a:t>07/08/2020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6D0F-AAB9-4FF9-8B92-5457A7B917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3276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1FEDF-858A-4C9F-81E5-188B4308B567}" type="datetime1">
              <a:rPr lang="fr-FR" smtClean="0"/>
              <a:t>07/08/2020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6D0F-AAB9-4FF9-8B92-5457A7B917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784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3874D-6177-494F-B61C-93B159A3530D}" type="datetime1">
              <a:rPr lang="fr-FR" smtClean="0"/>
              <a:t>07/08/2020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6D0F-AAB9-4FF9-8B92-5457A7B917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3133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40DD4-532D-44CD-A539-CBA66CF780C4}" type="datetime1">
              <a:rPr lang="fr-FR" smtClean="0"/>
              <a:t>07/08/2020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6D0F-AAB9-4FF9-8B92-5457A7B917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3458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90C5A-CDC5-4E6E-ABC5-AB4025FF2449}" type="datetime1">
              <a:rPr lang="fr-FR" smtClean="0"/>
              <a:t>07/08/2020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6D0F-AAB9-4FF9-8B92-5457A7B917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5299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91EB-F010-4A5E-969F-8B1B4EC8A2F2}" type="datetime1">
              <a:rPr lang="fr-FR" smtClean="0"/>
              <a:t>07/08/2020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6D0F-AAB9-4FF9-8B92-5457A7B917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936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24CB0-4965-44BC-BBDB-DC389DEB91E2}" type="datetime1">
              <a:rPr lang="fr-FR" smtClean="0"/>
              <a:t>07/08/2020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6D0F-AAB9-4FF9-8B92-5457A7B917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058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8A49E-39C4-4EED-B851-61007DB36791}" type="datetime1">
              <a:rPr lang="fr-FR" smtClean="0"/>
              <a:t>07/08/2020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6D0F-AAB9-4FF9-8B92-5457A7B917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7764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4C5E7-E060-43A8-9FD8-E3B81AE8C28E}" type="datetime1">
              <a:rPr lang="fr-FR" smtClean="0"/>
              <a:t>07/08/2020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6D0F-AAB9-4FF9-8B92-5457A7B917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3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chemeClr val="accent2">
                <a:lumMod val="40000"/>
                <a:lumOff val="60000"/>
              </a:schemeClr>
            </a:gs>
            <a:gs pos="90000">
              <a:schemeClr val="bg1"/>
            </a:gs>
            <a:gs pos="13000">
              <a:schemeClr val="tx2">
                <a:lumMod val="60000"/>
                <a:lumOff val="40000"/>
              </a:schemeClr>
            </a:gs>
            <a:gs pos="68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0FDAC-C9E1-42B6-80D7-FAB9C1EDE24E}" type="datetime1">
              <a:rPr lang="fr-FR" smtClean="0"/>
              <a:t>07/08/2020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C6D0F-AAB9-4FF9-8B92-5457A7B917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724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094089" y="1142999"/>
            <a:ext cx="9883319" cy="453165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1662" y="2819157"/>
            <a:ext cx="2700762" cy="288365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25295" y="2227747"/>
            <a:ext cx="875592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des plus petite île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France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408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  <p:sndAc>
          <p:stSnd loop="1">
            <p:snd r:embed="rId3" name="Guitare - Maria Elena.wav"/>
          </p:stSnd>
        </p:sndAc>
      </p:transition>
    </mc:Choice>
    <mc:Fallback>
      <p:transition spd="slow" advTm="16000">
        <p:fad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51427" y="1536174"/>
            <a:ext cx="910365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L'île Madame est une île française, baignée par le golfe de Gascogne, au large des côtes de la Charente-Maritime et appartenant à l'archipel charentais.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575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0625" r="-445" b="6918"/>
          <a:stretch/>
        </p:blipFill>
        <p:spPr>
          <a:xfrm>
            <a:off x="1968285" y="1129553"/>
            <a:ext cx="8340335" cy="4560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7194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6542" y="1102659"/>
            <a:ext cx="9875803" cy="4626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3493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996"/>
          <a:stretch/>
        </p:blipFill>
        <p:spPr>
          <a:xfrm>
            <a:off x="1965882" y="1129842"/>
            <a:ext cx="8274750" cy="45983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89451" y="1129842"/>
            <a:ext cx="602761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passe au bœufs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797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1943" r="-81"/>
          <a:stretch/>
        </p:blipFill>
        <p:spPr>
          <a:xfrm>
            <a:off x="2189629" y="1118563"/>
            <a:ext cx="7812741" cy="4570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1464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30359"/>
            <a:ext cx="6871448" cy="4576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897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095375"/>
            <a:ext cx="6976862" cy="46330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36422" y="1095375"/>
            <a:ext cx="79191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L'île Madame, une île discrète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400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6"/>
          <a:stretch/>
        </p:blipFill>
        <p:spPr>
          <a:xfrm>
            <a:off x="1098077" y="1169894"/>
            <a:ext cx="10053017" cy="446442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404128" y="1307958"/>
            <a:ext cx="54409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Fort de l'île Madame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382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35968"/>
            <a:ext cx="6871448" cy="45652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526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6468" y="1129553"/>
            <a:ext cx="9772584" cy="4558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1046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38186"/>
            <a:ext cx="6871447" cy="4560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048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6542" y="1129307"/>
            <a:ext cx="9818915" cy="45993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2067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3259" y="1133839"/>
            <a:ext cx="6821149" cy="4547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7238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"/>
          <a:stretch/>
        </p:blipFill>
        <p:spPr>
          <a:xfrm>
            <a:off x="1504417" y="1146315"/>
            <a:ext cx="9197679" cy="45145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7918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3220" y="1145089"/>
            <a:ext cx="6805534" cy="454114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722543" y="1145089"/>
            <a:ext cx="47868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puits des insurgés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5761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8554" y="1122829"/>
            <a:ext cx="8670152" cy="45518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50992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3" b="4988"/>
          <a:stretch/>
        </p:blipFill>
        <p:spPr>
          <a:xfrm>
            <a:off x="2475993" y="1144773"/>
            <a:ext cx="7240014" cy="45684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715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789" y="1141100"/>
            <a:ext cx="9536421" cy="4575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471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638629"/>
            <a:ext cx="10987314" cy="5529942"/>
          </a:xfrm>
          <a:prstGeom prst="roundRect">
            <a:avLst/>
          </a:prstGeom>
          <a:noFill/>
          <a:ln w="952500">
            <a:gradFill flip="none" rotWithShape="1">
              <a:gsLst>
                <a:gs pos="67000">
                  <a:srgbClr val="FFC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86543" y="6356348"/>
            <a:ext cx="2743200" cy="365125"/>
          </a:xfrm>
        </p:spPr>
        <p:txBody>
          <a:bodyPr/>
          <a:lstStyle/>
          <a:p>
            <a:fld id="{C35907D4-F49E-4DB9-93D6-47D9F5232A7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2257" y="6356349"/>
            <a:ext cx="2743200" cy="365125"/>
          </a:xfrm>
        </p:spPr>
        <p:txBody>
          <a:bodyPr/>
          <a:lstStyle/>
          <a:p>
            <a:fld id="{093C6D0F-AAB9-4FF9-8B92-5457A7B9177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094089" y="1142999"/>
            <a:ext cx="9883319" cy="453165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2247" y="2872543"/>
            <a:ext cx="2700762" cy="288365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34680" y="2316989"/>
            <a:ext cx="7802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 l’île Madame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305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175</Words>
  <Application>Microsoft Office PowerPoint</Application>
  <PresentationFormat>Grand écran</PresentationFormat>
  <Paragraphs>88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2020-08-07T14:41:55Z</dcterms:created>
  <dcterms:modified xsi:type="dcterms:W3CDTF">2020-08-07T15:50:13Z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