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64" r:id="rId2"/>
    <p:sldId id="265" r:id="rId3"/>
    <p:sldId id="258" r:id="rId4"/>
    <p:sldId id="260" r:id="rId5"/>
    <p:sldId id="256" r:id="rId6"/>
    <p:sldId id="259" r:id="rId7"/>
    <p:sldId id="261" r:id="rId8"/>
    <p:sldId id="262" r:id="rId9"/>
    <p:sldId id="267" r:id="rId10"/>
    <p:sldId id="257" r:id="rId11"/>
    <p:sldId id="263" r:id="rId12"/>
    <p:sldId id="266" r:id="rId13"/>
    <p:sldId id="268" r:id="rId14"/>
    <p:sldId id="271" r:id="rId15"/>
    <p:sldId id="269" r:id="rId16"/>
    <p:sldId id="270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KO69HOsYeBbqN6iBYveOQ==" hashData="FAbDDqHaZWUbJ59pSmxEw0pg3xTJH7deCqOBHc3//DRorqPQIJxwYDN/UG9+cABG14Ewv1koHBkuHDyIB6vHN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8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21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0CCF35-AC28-4474-921A-11946ADC5361}" type="datetimeFigureOut">
              <a:rPr lang="fr-FR" smtClean="0"/>
              <a:t>01/09/2020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150FC68-850B-4E96-84D7-CF896E427F8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77448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3683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931781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791618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22929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60778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87479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76031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9856296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211581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137767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10296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77322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260977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80425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243297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150FC68-850B-4E96-84D7-CF896E427F8C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34362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11F12-AF3A-42D5-8E70-63DD213A23E3}" type="datetime1">
              <a:rPr lang="fr-FR" smtClean="0"/>
              <a:t>01/09/2020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78AFC-7114-4637-8484-A58F8DD8E7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4802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E46A31-7145-486F-ABF1-19278C4A27EC}" type="datetime1">
              <a:rPr lang="fr-FR" smtClean="0"/>
              <a:t>01/09/2020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78AFC-7114-4637-8484-A58F8DD8E7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49164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B7C3D-51D5-48C9-A70D-7EAAF4EF8629}" type="datetime1">
              <a:rPr lang="fr-FR" smtClean="0"/>
              <a:t>01/09/2020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78AFC-7114-4637-8484-A58F8DD8E7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23914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285D6C-DB5F-4A1F-88F5-DDB7BD10FB3F}" type="datetime1">
              <a:rPr lang="fr-FR" smtClean="0"/>
              <a:t>01/09/2020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78AFC-7114-4637-8484-A58F8DD8E7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302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636B1B-EEAE-4BB1-8378-06EF65AF1C91}" type="datetime1">
              <a:rPr lang="fr-FR" smtClean="0"/>
              <a:t>01/09/2020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78AFC-7114-4637-8484-A58F8DD8E7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8008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724EB-E546-4500-8F51-20815F35C3C4}" type="datetime1">
              <a:rPr lang="fr-FR" smtClean="0"/>
              <a:t>01/09/2020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78AFC-7114-4637-8484-A58F8DD8E7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74737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31FC3C-EEF8-400D-A122-F0DCE0181651}" type="datetime1">
              <a:rPr lang="fr-FR" smtClean="0"/>
              <a:t>01/09/2020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78AFC-7114-4637-8484-A58F8DD8E7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405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7CCADF-4414-45FC-B789-3FF0DEF905AD}" type="datetime1">
              <a:rPr lang="fr-FR" smtClean="0"/>
              <a:t>01/09/2020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78AFC-7114-4637-8484-A58F8DD8E7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35191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528497-55A2-48C2-8076-6A9F6650B50E}" type="datetime1">
              <a:rPr lang="fr-FR" smtClean="0"/>
              <a:t>01/09/2020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78AFC-7114-4637-8484-A58F8DD8E7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8739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58331E-B1B0-4791-B479-1F584BAD9A41}" type="datetime1">
              <a:rPr lang="fr-FR" smtClean="0"/>
              <a:t>01/09/2020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78AFC-7114-4637-8484-A58F8DD8E7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639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3F3A08-97BB-405E-BF21-55B86929A1E8}" type="datetime1">
              <a:rPr lang="fr-FR" smtClean="0"/>
              <a:t>01/09/2020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78AFC-7114-4637-8484-A58F8DD8E7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8984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43000">
              <a:schemeClr val="tx1"/>
            </a:gs>
            <a:gs pos="83000">
              <a:srgbClr val="C00000"/>
            </a:gs>
            <a:gs pos="93000">
              <a:schemeClr val="bg2">
                <a:lumMod val="7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0F5951-122E-4DCC-ACD4-59A48553548C}" type="datetime1">
              <a:rPr lang="fr-FR" smtClean="0"/>
              <a:t>01/09/2020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578AFC-7114-4637-8484-A58F8DD8E79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93194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5355" y="1043305"/>
            <a:ext cx="10321290" cy="47561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02914" y="2967335"/>
            <a:ext cx="8986178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Les loups du Gévaudan</a:t>
            </a:r>
          </a:p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</a:t>
            </a:r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N°4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531289" y="3589364"/>
            <a:ext cx="2725356" cy="2174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3880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  <p:sndAc>
          <p:stSnd loop="1">
            <p:snd r:embed="rId3" name="audio1.wav"/>
          </p:stSnd>
        </p:sndAc>
      </p:transition>
    </mc:Choice>
    <mc:Fallback>
      <p:transition spd="slow" advTm="17000">
        <p:fade/>
        <p:sndAc>
          <p:stSnd loop="1">
            <p:snd r:embed="rId3" name="audio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02080" y="1173480"/>
            <a:ext cx="955548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Le parc à loups du Gévaudan est un parc animalier situé à Sainte-Lucie, sur la commune de Saint-Léger-de-</a:t>
            </a:r>
            <a:r>
              <a:rPr lang="fr-FR" sz="36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Peyre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 près de Marvejols, en Lozère. Il regroupe plus d'une centaine de loups, répartis dans deux parcs. Il n'est pas membre de l'Association européenne des zoos et aquariums</a:t>
            </a:r>
            <a:endParaRPr lang="fr-FR" sz="3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1759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71047" y="1004047"/>
            <a:ext cx="4881281" cy="48812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4809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8708" y="1011115"/>
            <a:ext cx="6471138" cy="4853354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7861532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73770" y="1021975"/>
            <a:ext cx="5487842" cy="485240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2071244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37" b="16118"/>
          <a:stretch/>
        </p:blipFill>
        <p:spPr>
          <a:xfrm>
            <a:off x="1124574" y="1010920"/>
            <a:ext cx="10176334" cy="482092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053087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8705" y="1008529"/>
            <a:ext cx="6480188" cy="486014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4709144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1187" y="1047750"/>
            <a:ext cx="8429625" cy="47625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011073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7365" y="1020482"/>
            <a:ext cx="7261412" cy="4840941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008449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61846" y="1068754"/>
            <a:ext cx="7174523" cy="478301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1523389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8563" r="-120"/>
          <a:stretch/>
        </p:blipFill>
        <p:spPr>
          <a:xfrm>
            <a:off x="1819861" y="1105816"/>
            <a:ext cx="8582758" cy="4646368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187160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1462" y="1011115"/>
            <a:ext cx="6418384" cy="48137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88059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81187" y="1047750"/>
            <a:ext cx="8429625" cy="47625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7280595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82624" y="1125414"/>
            <a:ext cx="6822490" cy="47432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75185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13538" y="971550"/>
            <a:ext cx="6568438" cy="4926329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3390670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5355" y="1043305"/>
            <a:ext cx="10321290" cy="47561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à coins arrondis 3"/>
          <p:cNvSpPr/>
          <p:nvPr/>
        </p:nvSpPr>
        <p:spPr>
          <a:xfrm>
            <a:off x="563880" y="594360"/>
            <a:ext cx="11094720" cy="5654040"/>
          </a:xfrm>
          <a:prstGeom prst="roundRect">
            <a:avLst/>
          </a:prstGeom>
          <a:noFill/>
          <a:ln w="825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74000">
                  <a:schemeClr val="accent1">
                    <a:lumMod val="45000"/>
                    <a:lumOff val="55000"/>
                  </a:schemeClr>
                </a:gs>
                <a:gs pos="91000">
                  <a:srgbClr val="FF0000"/>
                </a:gs>
                <a:gs pos="100000">
                  <a:schemeClr val="accent1">
                    <a:lumMod val="30000"/>
                    <a:lumOff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105208"/>
            <a:ext cx="2743200" cy="365125"/>
          </a:xfrm>
        </p:spPr>
        <p:txBody>
          <a:bodyPr/>
          <a:lstStyle/>
          <a:p>
            <a:fld id="{808188A1-8630-42C5-A8C0-8AFDC535E44E}" type="datetime1">
              <a:rPr lang="fr-FR" sz="1600" b="1" smtClean="0">
                <a:solidFill>
                  <a:schemeClr val="bg1"/>
                </a:solidFill>
                <a:latin typeface="Broadway" panose="04040905080B02020502" pitchFamily="82" charset="0"/>
              </a:rPr>
              <a:t>01/09/2020</a:t>
            </a:fld>
            <a:endParaRPr lang="fr-FR" sz="16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53840" y="6119813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solidFill>
                  <a:schemeClr val="bg1"/>
                </a:solidFill>
                <a:latin typeface="Broadway" panose="04040905080B02020502" pitchFamily="82" charset="0"/>
              </a:rPr>
              <a:t>PPS    Lande   2020</a:t>
            </a:r>
            <a:endParaRPr lang="fr-FR" sz="24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732520" y="6112828"/>
            <a:ext cx="2743200" cy="365125"/>
          </a:xfrm>
        </p:spPr>
        <p:txBody>
          <a:bodyPr/>
          <a:lstStyle/>
          <a:p>
            <a:fld id="{AD578AFC-7114-4637-8484-A58F8DD8E79A}" type="slidenum">
              <a:rPr lang="fr-FR" sz="2000" b="1" smtClean="0">
                <a:solidFill>
                  <a:schemeClr val="bg1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602914" y="2967335"/>
            <a:ext cx="898617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Les loups du Gévaudan</a:t>
            </a:r>
            <a:endParaRPr lang="fr-FR" sz="54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91472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warp dir="in"/>
      </p:transition>
    </mc:Choice>
    <mc:Fallback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156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11</cp:revision>
  <dcterms:created xsi:type="dcterms:W3CDTF">2020-09-01T12:45:02Z</dcterms:created>
  <dcterms:modified xsi:type="dcterms:W3CDTF">2020-09-01T14:02:11Z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