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4" r:id="rId2"/>
    <p:sldId id="265" r:id="rId3"/>
    <p:sldId id="258" r:id="rId4"/>
    <p:sldId id="260" r:id="rId5"/>
    <p:sldId id="256" r:id="rId6"/>
    <p:sldId id="259" r:id="rId7"/>
    <p:sldId id="261" r:id="rId8"/>
    <p:sldId id="262" r:id="rId9"/>
    <p:sldId id="267" r:id="rId10"/>
    <p:sldId id="257" r:id="rId11"/>
    <p:sldId id="263" r:id="rId12"/>
    <p:sldId id="266" r:id="rId13"/>
    <p:sldId id="27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MxjfROM3EALOFp8LfystA==" hashData="qm5IWtbkt4ZPlV+Fkz7mITYggWI6rHVGXjjF0QmeCJiy/H6LqVzDFKMtK/YxsWEIfP0mkoLQemlPkdPzTH2k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0CCF35-AC28-4474-921A-11946ADC5361}" type="datetimeFigureOut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0FC68-850B-4E96-84D7-CF896E427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744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68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93178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9161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292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077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7479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603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5629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1158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3776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029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773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8042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6097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4329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436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1F12-AF3A-42D5-8E70-63DD213A23E3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802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46A31-7145-486F-ABF1-19278C4A27EC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1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7C3D-51D5-48C9-A70D-7EAAF4EF8629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91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D6C-DB5F-4A1F-88F5-DDB7BD10FB3F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0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36B1B-EEAE-4BB1-8378-06EF65AF1C91}" type="datetime1">
              <a:rPr lang="fr-FR" smtClean="0"/>
              <a:t>01/09/2020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00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24EB-E546-4500-8F51-20815F35C3C4}" type="datetime1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473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FC3C-EEF8-400D-A122-F0DCE0181651}" type="datetime1">
              <a:rPr lang="fr-FR" smtClean="0"/>
              <a:t>01/09/2020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5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CCADF-4414-45FC-B789-3FF0DEF905AD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51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28497-55A2-48C2-8076-6A9F6650B50E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8739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331E-B1B0-4791-B479-1F584BAD9A41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39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F3A08-97BB-405E-BF21-55B86929A1E8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898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tx1"/>
            </a:gs>
            <a:gs pos="83000">
              <a:srgbClr val="C00000"/>
            </a:gs>
            <a:gs pos="93000">
              <a:schemeClr val="bg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F5951-122E-4DCC-ACD4-59A48553548C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319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355" y="1043305"/>
            <a:ext cx="10321290" cy="47561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2914" y="2967335"/>
            <a:ext cx="89861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loups du Gévaudan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1289" y="3589364"/>
            <a:ext cx="2725356" cy="217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88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  <p:sndAc>
          <p:stSnd loop="1">
            <p:snd r:embed="rId3" name="audio1.wav"/>
          </p:stSnd>
        </p:sndAc>
      </p:transition>
    </mc:Choice>
    <mc:Fallback>
      <p:transition spd="slow" advTm="17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2080" y="1173480"/>
            <a:ext cx="9555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Le parc à loups du Gévaudan est un parc animalier situé à Sainte-Lucie, sur la commune de Saint-Léger-de-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Peyre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près de Marvejols, en Lozère. Il regroupe plus d'une centaine de loups, répartis dans deux parcs. Il n'est pas membre de l'Association européenne des zoos et aquariums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75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047" y="1004047"/>
            <a:ext cx="4881281" cy="488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809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708" y="1011115"/>
            <a:ext cx="6471138" cy="48533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615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009007"/>
            <a:ext cx="6844553" cy="483681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071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1023937"/>
            <a:ext cx="5715000" cy="48101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5308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178" t="7922" r="157" b="13939"/>
          <a:stretch/>
        </p:blipFill>
        <p:spPr>
          <a:xfrm>
            <a:off x="1021975" y="847165"/>
            <a:ext cx="10230947" cy="50215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70914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2" y="1048000"/>
            <a:ext cx="6434284" cy="482067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107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/>
          <a:stretch/>
        </p:blipFill>
        <p:spPr>
          <a:xfrm>
            <a:off x="1748790" y="1041400"/>
            <a:ext cx="8739916" cy="4821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4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106" y="1051664"/>
            <a:ext cx="7651376" cy="47686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23389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50" y="1047750"/>
            <a:ext cx="10172700" cy="4762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716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0744" y="1008902"/>
            <a:ext cx="8670511" cy="48597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8805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693" y="1040294"/>
            <a:ext cx="8571081" cy="48283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75185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430" y="1008528"/>
            <a:ext cx="8281855" cy="48601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28059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3538" y="971550"/>
            <a:ext cx="6568438" cy="49263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9067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355" y="1043305"/>
            <a:ext cx="10321290" cy="47561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2914" y="2967335"/>
            <a:ext cx="89861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loups du Gévaudan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472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156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2020-09-01T12:45:02Z</dcterms:created>
  <dcterms:modified xsi:type="dcterms:W3CDTF">2020-09-01T13:36:59Z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