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4" r:id="rId2"/>
    <p:sldId id="265" r:id="rId3"/>
    <p:sldId id="256" r:id="rId4"/>
    <p:sldId id="258" r:id="rId5"/>
    <p:sldId id="260" r:id="rId6"/>
    <p:sldId id="259" r:id="rId7"/>
    <p:sldId id="261" r:id="rId8"/>
    <p:sldId id="262" r:id="rId9"/>
    <p:sldId id="267" r:id="rId10"/>
    <p:sldId id="257" r:id="rId11"/>
    <p:sldId id="263" r:id="rId12"/>
    <p:sldId id="266" r:id="rId13"/>
    <p:sldId id="268" r:id="rId14"/>
    <p:sldId id="271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5p9AfQ8mO17Wa2k5DnEfw==" hashData="Iyl88tgrzLQFOH4j7bb3FO8W5330xLOmU2qLkrZO7iiPs/41CPDmog91kv+6hsbb6g+MYdVhFDZGO5cW52B6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6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4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0CCF35-AC28-4474-921A-11946ADC5361}" type="datetimeFigureOut">
              <a:rPr lang="fr-FR" smtClean="0"/>
              <a:t>01/09/2020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0FC68-850B-4E96-84D7-CF896E427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744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68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93178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0778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79161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2929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7479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6031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85629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1158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13776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029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7732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6097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5529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4329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436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1F12-AF3A-42D5-8E70-63DD213A23E3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802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46A31-7145-486F-ABF1-19278C4A27EC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1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7C3D-51D5-48C9-A70D-7EAAF4EF8629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914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5D6C-DB5F-4A1F-88F5-DDB7BD10FB3F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0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36B1B-EEAE-4BB1-8378-06EF65AF1C91}" type="datetime1">
              <a:rPr lang="fr-FR" smtClean="0"/>
              <a:t>01/09/2020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008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24EB-E546-4500-8F51-20815F35C3C4}" type="datetime1">
              <a:rPr lang="fr-FR" smtClean="0"/>
              <a:t>01/09/2020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473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FC3C-EEF8-400D-A122-F0DCE0181651}" type="datetime1">
              <a:rPr lang="fr-FR" smtClean="0"/>
              <a:t>01/09/2020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5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CCADF-4414-45FC-B789-3FF0DEF905AD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51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28497-55A2-48C2-8076-6A9F6650B50E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8739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331E-B1B0-4791-B479-1F584BAD9A41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39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F3A08-97BB-405E-BF21-55B86929A1E8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8984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3000">
              <a:schemeClr val="tx1"/>
            </a:gs>
            <a:gs pos="83000">
              <a:srgbClr val="C00000"/>
            </a:gs>
            <a:gs pos="93000">
              <a:schemeClr val="bg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F5951-122E-4DCC-ACD4-59A48553548C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319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355" y="1043305"/>
            <a:ext cx="10321290" cy="47561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02914" y="2967335"/>
            <a:ext cx="898617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loups du Gévaudan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1289" y="3589364"/>
            <a:ext cx="2725356" cy="217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880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  <p:sndAc>
          <p:stSnd loop="1">
            <p:snd r:embed="rId3" name="audio1.wav"/>
          </p:stSnd>
        </p:sndAc>
      </p:transition>
    </mc:Choice>
    <mc:Fallback>
      <p:transition spd="slow" advTm="17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02080" y="1173480"/>
            <a:ext cx="95554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Le parc à loups du Gévaudan est un parc animalier situé à Sainte-Lucie, sur la commune de Saint-Léger-de-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Peyre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 près de Marvejols, en Lozère. Il regroupe plus d'une centaine de loups, répartis dans deux parcs. Il n'est pas membre de l'Association européenne des zoos et aquariums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759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4564" y="1042146"/>
            <a:ext cx="6373907" cy="478043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0712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1047" y="1004047"/>
            <a:ext cx="4881281" cy="4881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809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8708" y="1011115"/>
            <a:ext cx="6471138" cy="48533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8615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329" y="984145"/>
            <a:ext cx="6521824" cy="488635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53087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1519" y="1043713"/>
            <a:ext cx="6368961" cy="477057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70914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224" y="1008106"/>
            <a:ext cx="6488617" cy="486056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1073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577" r="-458" b="8047"/>
          <a:stretch/>
        </p:blipFill>
        <p:spPr>
          <a:xfrm>
            <a:off x="1809749" y="1008529"/>
            <a:ext cx="8611721" cy="4814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49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6558" y="1027439"/>
            <a:ext cx="8538884" cy="480312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23389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7" b="5941"/>
          <a:stretch/>
        </p:blipFill>
        <p:spPr>
          <a:xfrm>
            <a:off x="2664883" y="1018180"/>
            <a:ext cx="6862234" cy="485049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716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9853" r="48" b="10294"/>
          <a:stretch/>
        </p:blipFill>
        <p:spPr>
          <a:xfrm>
            <a:off x="1524000" y="981634"/>
            <a:ext cx="9139518" cy="4867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8059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187" y="1047750"/>
            <a:ext cx="8429625" cy="4762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28059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6267" y="1035424"/>
            <a:ext cx="7329364" cy="483324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11650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3538" y="971550"/>
            <a:ext cx="6568438" cy="492632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90670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355" y="1043305"/>
            <a:ext cx="10321290" cy="47561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02914" y="2967335"/>
            <a:ext cx="89861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loups du Gévaudan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472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156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2020-09-01T12:45:02Z</dcterms:created>
  <dcterms:modified xsi:type="dcterms:W3CDTF">2020-09-01T13:23:22Z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