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4" r:id="rId2"/>
    <p:sldId id="265" r:id="rId3"/>
    <p:sldId id="256" r:id="rId4"/>
    <p:sldId id="258" r:id="rId5"/>
    <p:sldId id="259" r:id="rId6"/>
    <p:sldId id="260" r:id="rId7"/>
    <p:sldId id="261" r:id="rId8"/>
    <p:sldId id="262" r:id="rId9"/>
    <p:sldId id="267" r:id="rId10"/>
    <p:sldId id="257" r:id="rId11"/>
    <p:sldId id="263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I1rAIJS+dITPW4C52RZcA==" hashData="LX0OcxiF7L6RXYp3iAILZZFionSnUG6CPGzCPbu3PWBuKI64Sb5NGgyMVMePrXPpnOxZn7nc2A62gMXCBwI3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CCF35-AC28-4474-921A-11946ADC5361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0FC68-850B-4E96-84D7-CF896E427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74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8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317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077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916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7479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2929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603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562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115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377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02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73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609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4329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43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1F12-AF3A-42D5-8E70-63DD213A23E3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0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46A31-7145-486F-ABF1-19278C4A27E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1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7C3D-51D5-48C9-A70D-7EAAF4EF862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91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D6C-DB5F-4A1F-88F5-DDB7BD10FB3F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0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36B1B-EEAE-4BB1-8378-06EF65AF1C91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00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24EB-E546-4500-8F51-20815F35C3C4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47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FC3C-EEF8-400D-A122-F0DCE0181651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5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CCADF-4414-45FC-B789-3FF0DEF905AD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51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28497-55A2-48C2-8076-6A9F6650B50E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73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331E-B1B0-4791-B479-1F584BAD9A4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F3A08-97BB-405E-BF21-55B86929A1E8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98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tx1"/>
            </a:gs>
            <a:gs pos="83000">
              <a:srgbClr val="C00000"/>
            </a:gs>
            <a:gs pos="93000">
              <a:schemeClr val="bg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F5951-122E-4DCC-ACD4-59A48553548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1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1289" y="3589364"/>
            <a:ext cx="2725356" cy="217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8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  <p:sndAc>
          <p:stSnd loop="1">
            <p:snd r:embed="rId3" name="audio1.wav"/>
          </p:stSnd>
        </p:sndAc>
      </p:transition>
    </mc:Choice>
    <mc:Fallback>
      <p:transition spd="slow" advTm="17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2080" y="1173480"/>
            <a:ext cx="9555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parc à loups du Gévaudan est un parc animalier situé à Sainte-Lucie, sur la commune de Saint-Léger-de-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Peyre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près de Marvejols, en Lozère. Il regroupe plus d'une centaine de loups, répartis dans deux parcs. Il n'est pas membre de l'Association européenne des zoos et aquariums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75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4" y="1042146"/>
            <a:ext cx="6373907" cy="47804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071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7" y="1004047"/>
            <a:ext cx="4881281" cy="488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80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3877" y="1050680"/>
            <a:ext cx="6383216" cy="4787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308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708" y="1011115"/>
            <a:ext cx="6471138" cy="48533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61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1024302"/>
            <a:ext cx="6330462" cy="474784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09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6631" y="1024303"/>
            <a:ext cx="6365632" cy="477422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107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6630" y="1077057"/>
            <a:ext cx="6295293" cy="4721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4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175" y="1021976"/>
            <a:ext cx="8603599" cy="48466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338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3876" y="997926"/>
            <a:ext cx="6453555" cy="48401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716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708" y="1037492"/>
            <a:ext cx="6435969" cy="482697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8805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6630" y="1037492"/>
            <a:ext cx="6348047" cy="47610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2805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38" y="971550"/>
            <a:ext cx="6568438" cy="49263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906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47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150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2020-09-01T12:45:02Z</dcterms:created>
  <dcterms:modified xsi:type="dcterms:W3CDTF">2020-09-01T13:07:36Z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