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vXo7DGB7gNZ6UDetWCXWg==" hashData="zR5YGRhcjeHKmpkmQcgVHablWJZY5Zo5nMjSAX5j+Ee6ZL48ihcJjUU0AGU0+NDBPb8xQygkoNOwGNObhB7Z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02/08/2020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02/08/2020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02/08/2020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02/08/2020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6">
                <a:lumMod val="75000"/>
              </a:schemeClr>
            </a:gs>
            <a:gs pos="70000">
              <a:srgbClr val="FFC000"/>
            </a:gs>
            <a:gs pos="6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02/08/2020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3815" y="1161934"/>
            <a:ext cx="9826024" cy="45951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43296" y="1244909"/>
            <a:ext cx="907812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Promenade en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Bateaux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mouches à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Paris N°2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Yves Montant sous le ciel de Paris4.wav"/>
          </p:stSnd>
        </p:sndAc>
      </p:transition>
    </mc:Choice>
    <mc:Fallback>
      <p:transition spd="slow" advTm="16000">
        <p:fade/>
        <p:sndAc>
          <p:stSnd loop="1">
            <p:snd r:embed="rId3" name="Yves Montant sous le ciel de Paris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63917"/>
            <a:ext cx="6817659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189841"/>
            <a:ext cx="7059706" cy="454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45987"/>
            <a:ext cx="6871447" cy="4580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882" y="1151169"/>
            <a:ext cx="6521824" cy="4571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7" y="1151338"/>
            <a:ext cx="6884894" cy="4597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46313"/>
            <a:ext cx="8130643" cy="4595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081" y="1155733"/>
            <a:ext cx="7987553" cy="4587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178239"/>
            <a:ext cx="5957048" cy="45598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848521" cy="455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624" y="1128059"/>
            <a:ext cx="6911788" cy="4607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4" y="1151168"/>
            <a:ext cx="6535271" cy="4580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6877" y="1137301"/>
            <a:ext cx="9388410" cy="4583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149443"/>
            <a:ext cx="7126941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02/08/2020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246" y="1133657"/>
            <a:ext cx="9821507" cy="4590686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0989" y="3171734"/>
            <a:ext cx="93201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Promenade en Bateaux </a:t>
            </a:r>
            <a:endParaRPr lang="fr-FR" sz="48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mouches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Paris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2020-07-31T16:09:56Z</dcterms:created>
  <dcterms:modified xsi:type="dcterms:W3CDTF">2020-08-02T17:28:49Z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