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6V6T26WCWO6Avo6Z0tLJA==" hashData="i+BRrsMyP86bIccaU/2G1nHFDaPZ1Mg8YbfL4XulDRMePn+Nfq4vpsjB74R39X7cJf5QJW/SCp9FHS+aCUcU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3815" y="1161934"/>
            <a:ext cx="9826024" cy="45951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3296" y="1244909"/>
            <a:ext cx="907812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Promenade en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Bateaux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mouches à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Paris N°1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Yves Montant sous le ciel de Paris4.wav"/>
          </p:stSnd>
        </p:sndAc>
      </p:transition>
    </mc:Choice>
    <mc:Fallback>
      <p:transition spd="slow" advTm="16000">
        <p:fade/>
        <p:sndAc>
          <p:stSnd loop="1">
            <p:snd r:embed="rId3" name="Yves Montant sous le ciel de Paris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7" y="1121654"/>
            <a:ext cx="8243047" cy="4612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155215"/>
            <a:ext cx="7113494" cy="4579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175657"/>
            <a:ext cx="7059706" cy="4538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284" y="1156447"/>
            <a:ext cx="8219300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63871"/>
            <a:ext cx="7140388" cy="4596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642" y="1128827"/>
            <a:ext cx="5326716" cy="4600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53942"/>
            <a:ext cx="6911789" cy="4591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1120588"/>
            <a:ext cx="4639236" cy="4639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070" y="1169894"/>
            <a:ext cx="6521934" cy="4567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71271"/>
            <a:ext cx="6831105" cy="4557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"/>
          <a:stretch/>
        </p:blipFill>
        <p:spPr>
          <a:xfrm>
            <a:off x="1116105" y="1143001"/>
            <a:ext cx="9972783" cy="4585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1144227"/>
            <a:ext cx="8175812" cy="4574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376" y="1169894"/>
            <a:ext cx="8173530" cy="4600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246" y="1133657"/>
            <a:ext cx="9821507" cy="459068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0989" y="3171734"/>
            <a:ext cx="93201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Promenade en Bateaux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mouches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Paris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2020-08-02T17:17:43Z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