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9" r:id="rId14"/>
    <p:sldId id="266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6SmCN8PlNpO2K/B7TCzg==" hashData="/BKl/WGQlb1Pk7U0aa+hc6cJkAyShlmrBkY51RaZfli6/jDg7izIfjgHCwgMmt83OzccktZIWtNGqZAtcHtn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A0BBE-BDDC-48AE-9D73-41169CB77B65}" type="datetimeFigureOut">
              <a:rPr lang="fr-FR" smtClean="0"/>
              <a:t>08/08/2020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CF74C-B707-4E3A-AB6D-C3B454FD3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108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15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127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46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514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36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587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31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5419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735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798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487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5077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6517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86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1231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CF74C-B707-4E3A-AB6D-C3B454FD357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115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FEA07-8C4A-4E2F-A036-FFFC7B07674D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382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17B1-F15B-4FEE-B619-C5B0F298D031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61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596FD-ED79-4217-A20D-7B65CE632C2D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15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52B28-FA1F-4FB3-8EB8-6EBB8264F351}" type="datetime1">
              <a:rPr lang="fr-FR" smtClean="0"/>
              <a:t>08/08/2020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3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2C5A-46CF-4AA5-AF32-B594AD72CD65}" type="datetime1">
              <a:rPr lang="fr-FR" smtClean="0"/>
              <a:t>08/08/2020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10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A615-C284-4C30-9492-D6332FBFA6CA}" type="datetime1">
              <a:rPr lang="fr-FR" smtClean="0"/>
              <a:t>08/08/2020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285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0C727-17B6-47D5-9FA0-2CF836463C17}" type="datetime1">
              <a:rPr lang="fr-FR" smtClean="0"/>
              <a:t>08/08/2020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868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DED3-B51D-45C9-9CE4-EC2F11B17591}" type="datetime1">
              <a:rPr lang="fr-FR" smtClean="0"/>
              <a:t>08/08/2020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778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479E2-3088-44C7-9226-12E3935EE479}" type="datetime1">
              <a:rPr lang="fr-FR" smtClean="0"/>
              <a:t>08/08/2020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98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CE673-0903-4F3D-B39E-419FB665752E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63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A2EB5-A13E-4DA1-A386-27B06C760D85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821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2">
                <a:lumMod val="75000"/>
              </a:schemeClr>
            </a:gs>
            <a:gs pos="60000">
              <a:schemeClr val="accent6">
                <a:lumMod val="75000"/>
              </a:schemeClr>
            </a:gs>
            <a:gs pos="94000">
              <a:schemeClr val="bg1"/>
            </a:gs>
            <a:gs pos="4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06E0-16FE-4038-BB0B-AA5504A000C7}" type="datetime1">
              <a:rPr lang="fr-FR" smtClean="0"/>
              <a:t>08/08/2020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E83D2-37E6-4DA3-96BC-DED896588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965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62834" y="1220952"/>
            <a:ext cx="9809965" cy="448267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99963"/>
            <a:ext cx="2999129" cy="240366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129209" y="1220950"/>
            <a:ext cx="79335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Mazères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(Ariège)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761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0170" y="1166842"/>
            <a:ext cx="94183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Mazères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une commune française, située dans le département de l'Ariège en région Occitanie. Ses habitants sont appelés les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Mazèriens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264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558" y="1210874"/>
            <a:ext cx="7924800" cy="4454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559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1516" y="1199418"/>
            <a:ext cx="7940842" cy="448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55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7"/>
          <a:stretch/>
        </p:blipFill>
        <p:spPr>
          <a:xfrm>
            <a:off x="2925277" y="1192818"/>
            <a:ext cx="6416843" cy="4472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2367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5915" y="1200644"/>
            <a:ext cx="6160169" cy="4456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573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7"/>
          <a:stretch/>
        </p:blipFill>
        <p:spPr>
          <a:xfrm>
            <a:off x="2941319" y="1198408"/>
            <a:ext cx="6400801" cy="4461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159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281" y="1187065"/>
            <a:ext cx="7977438" cy="4483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5427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116" y="1235242"/>
            <a:ext cx="6683768" cy="4444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5859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474" y="1183105"/>
            <a:ext cx="8021052" cy="4491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937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 b="16596"/>
          <a:stretch/>
        </p:blipFill>
        <p:spPr>
          <a:xfrm>
            <a:off x="2057678" y="1198301"/>
            <a:ext cx="8076643" cy="44613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58217" y="1198299"/>
            <a:ext cx="742222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Domaine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Roquetaillade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à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Mazères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532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391" r="-863" b="9241"/>
          <a:stretch/>
        </p:blipFill>
        <p:spPr>
          <a:xfrm>
            <a:off x="1171074" y="1203158"/>
            <a:ext cx="9875603" cy="448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5660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4"/>
          <a:stretch/>
        </p:blipFill>
        <p:spPr>
          <a:xfrm>
            <a:off x="2923172" y="1188300"/>
            <a:ext cx="6345655" cy="4481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9146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06" b="18211"/>
          <a:stretch/>
        </p:blipFill>
        <p:spPr>
          <a:xfrm>
            <a:off x="2390274" y="1220519"/>
            <a:ext cx="7283115" cy="4462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2855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558" y="1191126"/>
            <a:ext cx="7940842" cy="4466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8602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8660" y="708660"/>
            <a:ext cx="10721340" cy="5440680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60000"/>
                    <a:lumOff val="40000"/>
                  </a:schemeClr>
                </a:gs>
                <a:gs pos="90000">
                  <a:schemeClr val="accent2">
                    <a:lumMod val="75000"/>
                  </a:schemeClr>
                </a:gs>
                <a:gs pos="98000">
                  <a:schemeClr val="accent5">
                    <a:lumMod val="40000"/>
                    <a:lumOff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D2F9C35A-6190-40C0-9D78-286C273489F3}" type="datetime1">
              <a:rPr lang="fr-FR" sz="1800" b="1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08/08/2020</a:t>
            </a:fld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970520" y="6356348"/>
            <a:ext cx="2743200" cy="365125"/>
          </a:xfrm>
        </p:spPr>
        <p:txBody>
          <a:bodyPr/>
          <a:lstStyle/>
          <a:p>
            <a:fld id="{D16E83D2-37E6-4DA3-96BC-DED896588F80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62834" y="1220952"/>
            <a:ext cx="9809965" cy="44826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101025" y="3764633"/>
            <a:ext cx="79335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Mazères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(Ariège)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813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135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2020-08-08T13:31:10Z</dcterms:created>
  <dcterms:modified xsi:type="dcterms:W3CDTF">2020-08-08T14:24:20Z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