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sFwdC+OWh8CGgnYiHuytQ==" hashData="4v1GULW2RXU4a1DHdyOXZZN8u8vBHBam4+S57LH2AhboaUKRQ2EobNTm7tiDixXxIxfiModHG40oSVDazCY3U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N°5</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audio2.wav"/>
          </p:stSnd>
        </p:sndAc>
      </p:transition>
    </mc:Choice>
    <mc:Fallback>
      <p:transition spd="slow" advTm="13000">
        <p:wedge/>
        <p:sndAc>
          <p:stSnd loop="1">
            <p:snd r:embed="rId3"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91235" y="993121"/>
            <a:ext cx="6521706" cy="4789378"/>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4565" y="1026538"/>
            <a:ext cx="6441142" cy="4761844"/>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91117" y="1025337"/>
            <a:ext cx="6342881" cy="4757161"/>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13530" y="1008794"/>
            <a:ext cx="6364940" cy="4773705"/>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1459" y="1039853"/>
            <a:ext cx="6333565" cy="4774914"/>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0486" t="-3184" r="20350" b="1"/>
          <a:stretch/>
        </p:blipFill>
        <p:spPr>
          <a:xfrm>
            <a:off x="2747907" y="820272"/>
            <a:ext cx="6742897" cy="4962228"/>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41494" y="1002323"/>
            <a:ext cx="7207623" cy="4787847"/>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042930"/>
            <a:ext cx="7109012" cy="4709720"/>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0982" y="992601"/>
            <a:ext cx="7230035" cy="4789898"/>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039044"/>
            <a:ext cx="7126941" cy="4732289"/>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3" y="1012616"/>
            <a:ext cx="7180731" cy="4784978"/>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87705" y="1023471"/>
            <a:ext cx="7138543" cy="4759028"/>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197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2020-09-19T12:52:32Z</dcterms:created>
  <dcterms:modified xsi:type="dcterms:W3CDTF">2020-09-19T14:17:59Z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